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handoutMasterIdLst>
    <p:handoutMasterId r:id="rId57"/>
  </p:handoutMasterIdLst>
  <p:sldIdLst>
    <p:sldId id="1841" r:id="rId5"/>
    <p:sldId id="1704" r:id="rId6"/>
    <p:sldId id="1843" r:id="rId7"/>
    <p:sldId id="1763" r:id="rId8"/>
    <p:sldId id="1764" r:id="rId9"/>
    <p:sldId id="1844" r:id="rId10"/>
    <p:sldId id="1842" r:id="rId11"/>
    <p:sldId id="1744" r:id="rId12"/>
    <p:sldId id="1751" r:id="rId13"/>
    <p:sldId id="1846" r:id="rId14"/>
    <p:sldId id="1851" r:id="rId15"/>
    <p:sldId id="1852" r:id="rId16"/>
    <p:sldId id="1853" r:id="rId17"/>
    <p:sldId id="1854" r:id="rId18"/>
    <p:sldId id="1753" r:id="rId19"/>
    <p:sldId id="1850" r:id="rId20"/>
    <p:sldId id="307" r:id="rId21"/>
    <p:sldId id="1718" r:id="rId22"/>
    <p:sldId id="1765" r:id="rId23"/>
    <p:sldId id="1766" r:id="rId24"/>
    <p:sldId id="1767" r:id="rId25"/>
    <p:sldId id="1754" r:id="rId26"/>
    <p:sldId id="1739" r:id="rId27"/>
    <p:sldId id="1755" r:id="rId28"/>
    <p:sldId id="1719" r:id="rId29"/>
    <p:sldId id="1736" r:id="rId30"/>
    <p:sldId id="1768" r:id="rId31"/>
    <p:sldId id="1756" r:id="rId32"/>
    <p:sldId id="1733" r:id="rId33"/>
    <p:sldId id="1732" r:id="rId34"/>
    <p:sldId id="1769" r:id="rId35"/>
    <p:sldId id="1770" r:id="rId36"/>
    <p:sldId id="1771" r:id="rId37"/>
    <p:sldId id="1757" r:id="rId38"/>
    <p:sldId id="1730" r:id="rId39"/>
    <p:sldId id="1772" r:id="rId40"/>
    <p:sldId id="1758" r:id="rId41"/>
    <p:sldId id="1845" r:id="rId42"/>
    <p:sldId id="1775" r:id="rId43"/>
    <p:sldId id="1773" r:id="rId44"/>
    <p:sldId id="1725" r:id="rId45"/>
    <p:sldId id="1777" r:id="rId46"/>
    <p:sldId id="1778" r:id="rId47"/>
    <p:sldId id="1759" r:id="rId48"/>
    <p:sldId id="1724" r:id="rId49"/>
    <p:sldId id="1776" r:id="rId50"/>
    <p:sldId id="1849" r:id="rId51"/>
    <p:sldId id="1747" r:id="rId52"/>
    <p:sldId id="1848" r:id="rId53"/>
    <p:sldId id="1847" r:id="rId54"/>
    <p:sldId id="1713" r:id="rId5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AE5"/>
    <a:srgbClr val="3B3838"/>
    <a:srgbClr val="000000"/>
    <a:srgbClr val="92D3DF"/>
    <a:srgbClr val="53B9CD"/>
    <a:srgbClr val="50CFDA"/>
    <a:srgbClr val="DEE4FA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7B3E6-B23D-4008-B9B2-FEEC3C42B2D2}" v="26" dt="2021-06-02T09:19:10.07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1977" autoAdjust="0"/>
  </p:normalViewPr>
  <p:slideViewPr>
    <p:cSldViewPr>
      <p:cViewPr varScale="1">
        <p:scale>
          <a:sx n="120" d="100"/>
          <a:sy n="120" d="100"/>
        </p:scale>
        <p:origin x="912" y="-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816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54"/>
    </p:cViewPr>
  </p:sorterViewPr>
  <p:notesViewPr>
    <p:cSldViewPr>
      <p:cViewPr varScale="1">
        <p:scale>
          <a:sx n="61" d="100"/>
          <a:sy n="61" d="100"/>
        </p:scale>
        <p:origin x="28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im Elbaum" userId="8e8ffff6-c653-48a9-8de7-a1421a0ac083" providerId="ADAL" clId="{3E97B3E6-B23D-4008-B9B2-FEEC3C42B2D2}"/>
    <pc:docChg chg="undo custSel addSld delSld modSld">
      <pc:chgData name="Chaim Elbaum" userId="8e8ffff6-c653-48a9-8de7-a1421a0ac083" providerId="ADAL" clId="{3E97B3E6-B23D-4008-B9B2-FEEC3C42B2D2}" dt="2021-06-02T09:19:28.773" v="183" actId="1035"/>
      <pc:docMkLst>
        <pc:docMk/>
      </pc:docMkLst>
      <pc:sldChg chg="modNotesTx">
        <pc:chgData name="Chaim Elbaum" userId="8e8ffff6-c653-48a9-8de7-a1421a0ac083" providerId="ADAL" clId="{3E97B3E6-B23D-4008-B9B2-FEEC3C42B2D2}" dt="2021-06-02T09:02:24.994" v="6" actId="6549"/>
        <pc:sldMkLst>
          <pc:docMk/>
          <pc:sldMk cId="4046151454" sldId="307"/>
        </pc:sldMkLst>
      </pc:sldChg>
      <pc:sldChg chg="modNotesTx">
        <pc:chgData name="Chaim Elbaum" userId="8e8ffff6-c653-48a9-8de7-a1421a0ac083" providerId="ADAL" clId="{3E97B3E6-B23D-4008-B9B2-FEEC3C42B2D2}" dt="2021-06-02T09:01:53.937" v="1" actId="6549"/>
        <pc:sldMkLst>
          <pc:docMk/>
          <pc:sldMk cId="591565279" sldId="1704"/>
        </pc:sldMkLst>
      </pc:sldChg>
      <pc:sldChg chg="del modNotesTx">
        <pc:chgData name="Chaim Elbaum" userId="8e8ffff6-c653-48a9-8de7-a1421a0ac083" providerId="ADAL" clId="{3E97B3E6-B23D-4008-B9B2-FEEC3C42B2D2}" dt="2021-06-02T09:08:40.057" v="107" actId="2696"/>
        <pc:sldMkLst>
          <pc:docMk/>
          <pc:sldMk cId="3568604486" sldId="1716"/>
        </pc:sldMkLst>
      </pc:sldChg>
      <pc:sldChg chg="modNotesTx">
        <pc:chgData name="Chaim Elbaum" userId="8e8ffff6-c653-48a9-8de7-a1421a0ac083" providerId="ADAL" clId="{3E97B3E6-B23D-4008-B9B2-FEEC3C42B2D2}" dt="2021-06-02T09:02:30.037" v="7" actId="6549"/>
        <pc:sldMkLst>
          <pc:docMk/>
          <pc:sldMk cId="2769267078" sldId="1718"/>
        </pc:sldMkLst>
      </pc:sldChg>
      <pc:sldChg chg="modNotesTx">
        <pc:chgData name="Chaim Elbaum" userId="8e8ffff6-c653-48a9-8de7-a1421a0ac083" providerId="ADAL" clId="{3E97B3E6-B23D-4008-B9B2-FEEC3C42B2D2}" dt="2021-06-02T09:02:49.345" v="11" actId="6549"/>
        <pc:sldMkLst>
          <pc:docMk/>
          <pc:sldMk cId="3968772627" sldId="1719"/>
        </pc:sldMkLst>
      </pc:sldChg>
      <pc:sldChg chg="modNotesTx">
        <pc:chgData name="Chaim Elbaum" userId="8e8ffff6-c653-48a9-8de7-a1421a0ac083" providerId="ADAL" clId="{3E97B3E6-B23D-4008-B9B2-FEEC3C42B2D2}" dt="2021-06-02T09:04:44.340" v="92" actId="6549"/>
        <pc:sldMkLst>
          <pc:docMk/>
          <pc:sldMk cId="3678159366" sldId="1724"/>
        </pc:sldMkLst>
      </pc:sldChg>
      <pc:sldChg chg="modNotesTx">
        <pc:chgData name="Chaim Elbaum" userId="8e8ffff6-c653-48a9-8de7-a1421a0ac083" providerId="ADAL" clId="{3E97B3E6-B23D-4008-B9B2-FEEC3C42B2D2}" dt="2021-06-02T09:03:57.433" v="17" actId="6549"/>
        <pc:sldMkLst>
          <pc:docMk/>
          <pc:sldMk cId="1344908674" sldId="1730"/>
        </pc:sldMkLst>
      </pc:sldChg>
      <pc:sldChg chg="modNotesTx">
        <pc:chgData name="Chaim Elbaum" userId="8e8ffff6-c653-48a9-8de7-a1421a0ac083" providerId="ADAL" clId="{3E97B3E6-B23D-4008-B9B2-FEEC3C42B2D2}" dt="2021-06-02T09:03:29.229" v="13" actId="6549"/>
        <pc:sldMkLst>
          <pc:docMk/>
          <pc:sldMk cId="2300252859" sldId="1732"/>
        </pc:sldMkLst>
      </pc:sldChg>
      <pc:sldChg chg="modNotesTx">
        <pc:chgData name="Chaim Elbaum" userId="8e8ffff6-c653-48a9-8de7-a1421a0ac083" providerId="ADAL" clId="{3E97B3E6-B23D-4008-B9B2-FEEC3C42B2D2}" dt="2021-06-02T09:02:52.737" v="12" actId="6549"/>
        <pc:sldMkLst>
          <pc:docMk/>
          <pc:sldMk cId="949449894" sldId="1736"/>
        </pc:sldMkLst>
      </pc:sldChg>
      <pc:sldChg chg="modNotesTx">
        <pc:chgData name="Chaim Elbaum" userId="8e8ffff6-c653-48a9-8de7-a1421a0ac083" providerId="ADAL" clId="{3E97B3E6-B23D-4008-B9B2-FEEC3C42B2D2}" dt="2021-06-02T09:02:44.165" v="10" actId="6549"/>
        <pc:sldMkLst>
          <pc:docMk/>
          <pc:sldMk cId="698389237" sldId="1739"/>
        </pc:sldMkLst>
      </pc:sldChg>
      <pc:sldChg chg="modNotesTx">
        <pc:chgData name="Chaim Elbaum" userId="8e8ffff6-c653-48a9-8de7-a1421a0ac083" providerId="ADAL" clId="{3E97B3E6-B23D-4008-B9B2-FEEC3C42B2D2}" dt="2021-06-02T09:02:12.871" v="4" actId="6549"/>
        <pc:sldMkLst>
          <pc:docMk/>
          <pc:sldMk cId="1957022437" sldId="1744"/>
        </pc:sldMkLst>
      </pc:sldChg>
      <pc:sldChg chg="modNotesTx">
        <pc:chgData name="Chaim Elbaum" userId="8e8ffff6-c653-48a9-8de7-a1421a0ac083" providerId="ADAL" clId="{3E97B3E6-B23D-4008-B9B2-FEEC3C42B2D2}" dt="2021-06-02T09:02:00.690" v="2" actId="6549"/>
        <pc:sldMkLst>
          <pc:docMk/>
          <pc:sldMk cId="969690490" sldId="1763"/>
        </pc:sldMkLst>
      </pc:sldChg>
      <pc:sldChg chg="modNotesTx">
        <pc:chgData name="Chaim Elbaum" userId="8e8ffff6-c653-48a9-8de7-a1421a0ac083" providerId="ADAL" clId="{3E97B3E6-B23D-4008-B9B2-FEEC3C42B2D2}" dt="2021-06-02T09:02:07.306" v="3" actId="6549"/>
        <pc:sldMkLst>
          <pc:docMk/>
          <pc:sldMk cId="2667637829" sldId="1764"/>
        </pc:sldMkLst>
      </pc:sldChg>
      <pc:sldChg chg="modNotesTx">
        <pc:chgData name="Chaim Elbaum" userId="8e8ffff6-c653-48a9-8de7-a1421a0ac083" providerId="ADAL" clId="{3E97B3E6-B23D-4008-B9B2-FEEC3C42B2D2}" dt="2021-06-02T09:02:35.413" v="8" actId="6549"/>
        <pc:sldMkLst>
          <pc:docMk/>
          <pc:sldMk cId="2598571637" sldId="1766"/>
        </pc:sldMkLst>
      </pc:sldChg>
      <pc:sldChg chg="modNotesTx">
        <pc:chgData name="Chaim Elbaum" userId="8e8ffff6-c653-48a9-8de7-a1421a0ac083" providerId="ADAL" clId="{3E97B3E6-B23D-4008-B9B2-FEEC3C42B2D2}" dt="2021-06-02T09:02:39.309" v="9" actId="6549"/>
        <pc:sldMkLst>
          <pc:docMk/>
          <pc:sldMk cId="276768277" sldId="1767"/>
        </pc:sldMkLst>
      </pc:sldChg>
      <pc:sldChg chg="modNotesTx">
        <pc:chgData name="Chaim Elbaum" userId="8e8ffff6-c653-48a9-8de7-a1421a0ac083" providerId="ADAL" clId="{3E97B3E6-B23D-4008-B9B2-FEEC3C42B2D2}" dt="2021-06-02T09:03:32.933" v="14" actId="6549"/>
        <pc:sldMkLst>
          <pc:docMk/>
          <pc:sldMk cId="3988714623" sldId="1769"/>
        </pc:sldMkLst>
      </pc:sldChg>
      <pc:sldChg chg="modNotesTx">
        <pc:chgData name="Chaim Elbaum" userId="8e8ffff6-c653-48a9-8de7-a1421a0ac083" providerId="ADAL" clId="{3E97B3E6-B23D-4008-B9B2-FEEC3C42B2D2}" dt="2021-06-02T09:03:36.476" v="15" actId="6549"/>
        <pc:sldMkLst>
          <pc:docMk/>
          <pc:sldMk cId="3657869333" sldId="1770"/>
        </pc:sldMkLst>
      </pc:sldChg>
      <pc:sldChg chg="modTransition modNotesTx">
        <pc:chgData name="Chaim Elbaum" userId="8e8ffff6-c653-48a9-8de7-a1421a0ac083" providerId="ADAL" clId="{3E97B3E6-B23D-4008-B9B2-FEEC3C42B2D2}" dt="2021-06-02T09:09:10.725" v="108"/>
        <pc:sldMkLst>
          <pc:docMk/>
          <pc:sldMk cId="3987854406" sldId="1771"/>
        </pc:sldMkLst>
      </pc:sldChg>
      <pc:sldChg chg="modNotesTx">
        <pc:chgData name="Chaim Elbaum" userId="8e8ffff6-c653-48a9-8de7-a1421a0ac083" providerId="ADAL" clId="{3E97B3E6-B23D-4008-B9B2-FEEC3C42B2D2}" dt="2021-06-02T09:04:05.628" v="18" actId="6549"/>
        <pc:sldMkLst>
          <pc:docMk/>
          <pc:sldMk cId="2505905716" sldId="1772"/>
        </pc:sldMkLst>
      </pc:sldChg>
      <pc:sldChg chg="modNotesTx">
        <pc:chgData name="Chaim Elbaum" userId="8e8ffff6-c653-48a9-8de7-a1421a0ac083" providerId="ADAL" clId="{3E97B3E6-B23D-4008-B9B2-FEEC3C42B2D2}" dt="2021-06-02T09:04:20.584" v="20" actId="6549"/>
        <pc:sldMkLst>
          <pc:docMk/>
          <pc:sldMk cId="50448699" sldId="1775"/>
        </pc:sldMkLst>
      </pc:sldChg>
      <pc:sldChg chg="modNotesTx">
        <pc:chgData name="Chaim Elbaum" userId="8e8ffff6-c653-48a9-8de7-a1421a0ac083" providerId="ADAL" clId="{3E97B3E6-B23D-4008-B9B2-FEEC3C42B2D2}" dt="2021-06-02T09:04:48.997" v="93" actId="6549"/>
        <pc:sldMkLst>
          <pc:docMk/>
          <pc:sldMk cId="1335431591" sldId="1776"/>
        </pc:sldMkLst>
      </pc:sldChg>
      <pc:sldChg chg="modNotesTx">
        <pc:chgData name="Chaim Elbaum" userId="8e8ffff6-c653-48a9-8de7-a1421a0ac083" providerId="ADAL" clId="{3E97B3E6-B23D-4008-B9B2-FEEC3C42B2D2}" dt="2021-06-02T09:04:29.626" v="21" actId="6549"/>
        <pc:sldMkLst>
          <pc:docMk/>
          <pc:sldMk cId="1146129341" sldId="1777"/>
        </pc:sldMkLst>
      </pc:sldChg>
      <pc:sldChg chg="modNotesTx">
        <pc:chgData name="Chaim Elbaum" userId="8e8ffff6-c653-48a9-8de7-a1421a0ac083" providerId="ADAL" clId="{3E97B3E6-B23D-4008-B9B2-FEEC3C42B2D2}" dt="2021-06-02T09:04:32.609" v="22" actId="6549"/>
        <pc:sldMkLst>
          <pc:docMk/>
          <pc:sldMk cId="2683260598" sldId="1778"/>
        </pc:sldMkLst>
      </pc:sldChg>
      <pc:sldChg chg="modNotesTx">
        <pc:chgData name="Chaim Elbaum" userId="8e8ffff6-c653-48a9-8de7-a1421a0ac083" providerId="ADAL" clId="{3E97B3E6-B23D-4008-B9B2-FEEC3C42B2D2}" dt="2021-06-02T09:01:49.971" v="0" actId="6549"/>
        <pc:sldMkLst>
          <pc:docMk/>
          <pc:sldMk cId="3009682852" sldId="1841"/>
        </pc:sldMkLst>
      </pc:sldChg>
      <pc:sldChg chg="modNotesTx">
        <pc:chgData name="Chaim Elbaum" userId="8e8ffff6-c653-48a9-8de7-a1421a0ac083" providerId="ADAL" clId="{3E97B3E6-B23D-4008-B9B2-FEEC3C42B2D2}" dt="2021-06-02T09:04:10.087" v="19" actId="6549"/>
        <pc:sldMkLst>
          <pc:docMk/>
          <pc:sldMk cId="437231698" sldId="1845"/>
        </pc:sldMkLst>
      </pc:sldChg>
      <pc:sldChg chg="addSp delSp modSp mod">
        <pc:chgData name="Chaim Elbaum" userId="8e8ffff6-c653-48a9-8de7-a1421a0ac083" providerId="ADAL" clId="{3E97B3E6-B23D-4008-B9B2-FEEC3C42B2D2}" dt="2021-06-02T09:15:39.249" v="132" actId="108"/>
        <pc:sldMkLst>
          <pc:docMk/>
          <pc:sldMk cId="533859257" sldId="1846"/>
        </pc:sldMkLst>
        <pc:spChg chg="add del mod">
          <ac:chgData name="Chaim Elbaum" userId="8e8ffff6-c653-48a9-8de7-a1421a0ac083" providerId="ADAL" clId="{3E97B3E6-B23D-4008-B9B2-FEEC3C42B2D2}" dt="2021-06-02T09:14:01.257" v="111" actId="478"/>
          <ac:spMkLst>
            <pc:docMk/>
            <pc:sldMk cId="533859257" sldId="1846"/>
            <ac:spMk id="4" creationId="{BF386AE5-717C-4176-AA7D-961B9D443D00}"/>
          </ac:spMkLst>
        </pc:spChg>
        <pc:spChg chg="mod">
          <ac:chgData name="Chaim Elbaum" userId="8e8ffff6-c653-48a9-8de7-a1421a0ac083" providerId="ADAL" clId="{3E97B3E6-B23D-4008-B9B2-FEEC3C42B2D2}" dt="2021-06-02T09:15:39.249" v="132" actId="108"/>
          <ac:spMkLst>
            <pc:docMk/>
            <pc:sldMk cId="533859257" sldId="1846"/>
            <ac:spMk id="5" creationId="{E8A1DDA2-AC00-41D8-9746-AC602EB1E40A}"/>
          </ac:spMkLst>
        </pc:spChg>
        <pc:spChg chg="del">
          <ac:chgData name="Chaim Elbaum" userId="8e8ffff6-c653-48a9-8de7-a1421a0ac083" providerId="ADAL" clId="{3E97B3E6-B23D-4008-B9B2-FEEC3C42B2D2}" dt="2021-06-02T09:13:54.424" v="110" actId="478"/>
          <ac:spMkLst>
            <pc:docMk/>
            <pc:sldMk cId="533859257" sldId="1846"/>
            <ac:spMk id="6" creationId="{A71215A1-7835-4033-9657-BEA33A271663}"/>
          </ac:spMkLst>
        </pc:spChg>
        <pc:spChg chg="add mod">
          <ac:chgData name="Chaim Elbaum" userId="8e8ffff6-c653-48a9-8de7-a1421a0ac083" providerId="ADAL" clId="{3E97B3E6-B23D-4008-B9B2-FEEC3C42B2D2}" dt="2021-06-02T09:14:39.503" v="122" actId="27636"/>
          <ac:spMkLst>
            <pc:docMk/>
            <pc:sldMk cId="533859257" sldId="1846"/>
            <ac:spMk id="8" creationId="{D1B67F6E-3EBF-4245-8031-786879AC64A4}"/>
          </ac:spMkLst>
        </pc:spChg>
        <pc:picChg chg="add mod">
          <ac:chgData name="Chaim Elbaum" userId="8e8ffff6-c653-48a9-8de7-a1421a0ac083" providerId="ADAL" clId="{3E97B3E6-B23D-4008-B9B2-FEEC3C42B2D2}" dt="2021-06-02T09:14:31.768" v="118" actId="14100"/>
          <ac:picMkLst>
            <pc:docMk/>
            <pc:sldMk cId="533859257" sldId="1846"/>
            <ac:picMk id="7" creationId="{07FD041E-533F-44AC-8005-A46A182D3BFF}"/>
          </ac:picMkLst>
        </pc:picChg>
      </pc:sldChg>
      <pc:sldChg chg="modSp add mod">
        <pc:chgData name="Chaim Elbaum" userId="8e8ffff6-c653-48a9-8de7-a1421a0ac083" providerId="ADAL" clId="{3E97B3E6-B23D-4008-B9B2-FEEC3C42B2D2}" dt="2021-06-02T09:08:32.367" v="106" actId="6549"/>
        <pc:sldMkLst>
          <pc:docMk/>
          <pc:sldMk cId="552865801" sldId="1850"/>
        </pc:sldMkLst>
        <pc:spChg chg="mod">
          <ac:chgData name="Chaim Elbaum" userId="8e8ffff6-c653-48a9-8de7-a1421a0ac083" providerId="ADAL" clId="{3E97B3E6-B23D-4008-B9B2-FEEC3C42B2D2}" dt="2021-06-02T09:08:32.367" v="106" actId="6549"/>
          <ac:spMkLst>
            <pc:docMk/>
            <pc:sldMk cId="552865801" sldId="1850"/>
            <ac:spMk id="6" creationId="{A71215A1-7835-4033-9657-BEA33A271663}"/>
          </ac:spMkLst>
        </pc:spChg>
      </pc:sldChg>
      <pc:sldChg chg="addSp delSp modSp add mod">
        <pc:chgData name="Chaim Elbaum" userId="8e8ffff6-c653-48a9-8de7-a1421a0ac083" providerId="ADAL" clId="{3E97B3E6-B23D-4008-B9B2-FEEC3C42B2D2}" dt="2021-06-02T09:16:23.854" v="142" actId="404"/>
        <pc:sldMkLst>
          <pc:docMk/>
          <pc:sldMk cId="1532625540" sldId="1851"/>
        </pc:sldMkLst>
        <pc:spChg chg="add del mod">
          <ac:chgData name="Chaim Elbaum" userId="8e8ffff6-c653-48a9-8de7-a1421a0ac083" providerId="ADAL" clId="{3E97B3E6-B23D-4008-B9B2-FEEC3C42B2D2}" dt="2021-06-02T09:16:00.808" v="134" actId="478"/>
          <ac:spMkLst>
            <pc:docMk/>
            <pc:sldMk cId="1532625540" sldId="1851"/>
            <ac:spMk id="4" creationId="{3B3E9E5D-6752-4005-ADF9-980307709248}"/>
          </ac:spMkLst>
        </pc:spChg>
        <pc:spChg chg="mod">
          <ac:chgData name="Chaim Elbaum" userId="8e8ffff6-c653-48a9-8de7-a1421a0ac083" providerId="ADAL" clId="{3E97B3E6-B23D-4008-B9B2-FEEC3C42B2D2}" dt="2021-06-02T09:15:19.073" v="131" actId="27636"/>
          <ac:spMkLst>
            <pc:docMk/>
            <pc:sldMk cId="1532625540" sldId="1851"/>
            <ac:spMk id="5" creationId="{E8A1DDA2-AC00-41D8-9746-AC602EB1E40A}"/>
          </ac:spMkLst>
        </pc:spChg>
        <pc:spChg chg="del">
          <ac:chgData name="Chaim Elbaum" userId="8e8ffff6-c653-48a9-8de7-a1421a0ac083" providerId="ADAL" clId="{3E97B3E6-B23D-4008-B9B2-FEEC3C42B2D2}" dt="2021-06-02T09:15:59.780" v="133" actId="478"/>
          <ac:spMkLst>
            <pc:docMk/>
            <pc:sldMk cId="1532625540" sldId="1851"/>
            <ac:spMk id="6" creationId="{A71215A1-7835-4033-9657-BEA33A271663}"/>
          </ac:spMkLst>
        </pc:spChg>
        <pc:spChg chg="add mod">
          <ac:chgData name="Chaim Elbaum" userId="8e8ffff6-c653-48a9-8de7-a1421a0ac083" providerId="ADAL" clId="{3E97B3E6-B23D-4008-B9B2-FEEC3C42B2D2}" dt="2021-06-02T09:16:05.723" v="136" actId="14100"/>
          <ac:spMkLst>
            <pc:docMk/>
            <pc:sldMk cId="1532625540" sldId="1851"/>
            <ac:spMk id="7" creationId="{0A00A0A4-5670-4CBD-A51D-CDAE4E6AAA69}"/>
          </ac:spMkLst>
        </pc:spChg>
        <pc:spChg chg="add mod">
          <ac:chgData name="Chaim Elbaum" userId="8e8ffff6-c653-48a9-8de7-a1421a0ac083" providerId="ADAL" clId="{3E97B3E6-B23D-4008-B9B2-FEEC3C42B2D2}" dt="2021-06-02T09:16:23.854" v="142" actId="404"/>
          <ac:spMkLst>
            <pc:docMk/>
            <pc:sldMk cId="1532625540" sldId="1851"/>
            <ac:spMk id="8" creationId="{54C29A17-AE66-47F9-8AE1-AC23BADAC54A}"/>
          </ac:spMkLst>
        </pc:spChg>
      </pc:sldChg>
      <pc:sldChg chg="modSp add mod">
        <pc:chgData name="Chaim Elbaum" userId="8e8ffff6-c653-48a9-8de7-a1421a0ac083" providerId="ADAL" clId="{3E97B3E6-B23D-4008-B9B2-FEEC3C42B2D2}" dt="2021-06-02T09:17:13.432" v="153" actId="27636"/>
        <pc:sldMkLst>
          <pc:docMk/>
          <pc:sldMk cId="2831045004" sldId="1852"/>
        </pc:sldMkLst>
        <pc:spChg chg="mod">
          <ac:chgData name="Chaim Elbaum" userId="8e8ffff6-c653-48a9-8de7-a1421a0ac083" providerId="ADAL" clId="{3E97B3E6-B23D-4008-B9B2-FEEC3C42B2D2}" dt="2021-06-02T09:17:13.432" v="153" actId="27636"/>
          <ac:spMkLst>
            <pc:docMk/>
            <pc:sldMk cId="2831045004" sldId="1852"/>
            <ac:spMk id="5" creationId="{E8A1DDA2-AC00-41D8-9746-AC602EB1E40A}"/>
          </ac:spMkLst>
        </pc:spChg>
        <pc:spChg chg="mod">
          <ac:chgData name="Chaim Elbaum" userId="8e8ffff6-c653-48a9-8de7-a1421a0ac083" providerId="ADAL" clId="{3E97B3E6-B23D-4008-B9B2-FEEC3C42B2D2}" dt="2021-06-02T09:17:01.225" v="147" actId="27636"/>
          <ac:spMkLst>
            <pc:docMk/>
            <pc:sldMk cId="2831045004" sldId="1852"/>
            <ac:spMk id="6" creationId="{A71215A1-7835-4033-9657-BEA33A271663}"/>
          </ac:spMkLst>
        </pc:spChg>
      </pc:sldChg>
      <pc:sldChg chg="addSp modSp add mod">
        <pc:chgData name="Chaim Elbaum" userId="8e8ffff6-c653-48a9-8de7-a1421a0ac083" providerId="ADAL" clId="{3E97B3E6-B23D-4008-B9B2-FEEC3C42B2D2}" dt="2021-06-02T09:19:28.773" v="183" actId="1035"/>
        <pc:sldMkLst>
          <pc:docMk/>
          <pc:sldMk cId="1641228432" sldId="1853"/>
        </pc:sldMkLst>
        <pc:spChg chg="mod">
          <ac:chgData name="Chaim Elbaum" userId="8e8ffff6-c653-48a9-8de7-a1421a0ac083" providerId="ADAL" clId="{3E97B3E6-B23D-4008-B9B2-FEEC3C42B2D2}" dt="2021-06-02T09:17:57.405" v="160" actId="27636"/>
          <ac:spMkLst>
            <pc:docMk/>
            <pc:sldMk cId="1641228432" sldId="1853"/>
            <ac:spMk id="5" creationId="{E8A1DDA2-AC00-41D8-9746-AC602EB1E40A}"/>
          </ac:spMkLst>
        </pc:spChg>
        <pc:spChg chg="mod">
          <ac:chgData name="Chaim Elbaum" userId="8e8ffff6-c653-48a9-8de7-a1421a0ac083" providerId="ADAL" clId="{3E97B3E6-B23D-4008-B9B2-FEEC3C42B2D2}" dt="2021-06-02T09:19:26.644" v="180" actId="1035"/>
          <ac:spMkLst>
            <pc:docMk/>
            <pc:sldMk cId="1641228432" sldId="1853"/>
            <ac:spMk id="6" creationId="{A71215A1-7835-4033-9657-BEA33A271663}"/>
          </ac:spMkLst>
        </pc:spChg>
        <pc:spChg chg="add mod">
          <ac:chgData name="Chaim Elbaum" userId="8e8ffff6-c653-48a9-8de7-a1421a0ac083" providerId="ADAL" clId="{3E97B3E6-B23D-4008-B9B2-FEEC3C42B2D2}" dt="2021-06-02T09:19:10.077" v="173" actId="164"/>
          <ac:spMkLst>
            <pc:docMk/>
            <pc:sldMk cId="1641228432" sldId="1853"/>
            <ac:spMk id="8" creationId="{E35439E9-E8C3-4E33-9F1D-6D84A8AC15CC}"/>
          </ac:spMkLst>
        </pc:spChg>
        <pc:spChg chg="add mod">
          <ac:chgData name="Chaim Elbaum" userId="8e8ffff6-c653-48a9-8de7-a1421a0ac083" providerId="ADAL" clId="{3E97B3E6-B23D-4008-B9B2-FEEC3C42B2D2}" dt="2021-06-02T09:19:10.077" v="173" actId="164"/>
          <ac:spMkLst>
            <pc:docMk/>
            <pc:sldMk cId="1641228432" sldId="1853"/>
            <ac:spMk id="9" creationId="{85FC15B6-D18A-4CB7-B31C-88B179339FC2}"/>
          </ac:spMkLst>
        </pc:spChg>
        <pc:grpChg chg="add mod">
          <ac:chgData name="Chaim Elbaum" userId="8e8ffff6-c653-48a9-8de7-a1421a0ac083" providerId="ADAL" clId="{3E97B3E6-B23D-4008-B9B2-FEEC3C42B2D2}" dt="2021-06-02T09:19:28.773" v="183" actId="1035"/>
          <ac:grpSpMkLst>
            <pc:docMk/>
            <pc:sldMk cId="1641228432" sldId="1853"/>
            <ac:grpSpMk id="3" creationId="{C6FA5802-09D1-42CC-BDC6-6C9846A66C39}"/>
          </ac:grpSpMkLst>
        </pc:grpChg>
        <pc:picChg chg="add mod">
          <ac:chgData name="Chaim Elbaum" userId="8e8ffff6-c653-48a9-8de7-a1421a0ac083" providerId="ADAL" clId="{3E97B3E6-B23D-4008-B9B2-FEEC3C42B2D2}" dt="2021-06-02T09:19:10.077" v="173" actId="164"/>
          <ac:picMkLst>
            <pc:docMk/>
            <pc:sldMk cId="1641228432" sldId="1853"/>
            <ac:picMk id="7" creationId="{3238E96C-E810-4E85-A31C-F6B66A167FD5}"/>
          </ac:picMkLst>
        </pc:picChg>
      </pc:sldChg>
      <pc:sldChg chg="add">
        <pc:chgData name="Chaim Elbaum" userId="8e8ffff6-c653-48a9-8de7-a1421a0ac083" providerId="ADAL" clId="{3E97B3E6-B23D-4008-B9B2-FEEC3C42B2D2}" dt="2021-06-02T09:17:39.826" v="154"/>
        <pc:sldMkLst>
          <pc:docMk/>
          <pc:sldMk cId="2408951347" sldId="1854"/>
        </pc:sldMkLst>
      </pc:sldChg>
    </pc:docChg>
  </pc:docChgLst>
  <pc:docChgLst>
    <pc:chgData name="Chaim Elbaum" userId="8e8ffff6-c653-48a9-8de7-a1421a0ac083" providerId="ADAL" clId="{56A4A8E6-3AFF-4487-987B-882566A48A06}"/>
    <pc:docChg chg="undo custSel addSld delSld modSld sldOrd">
      <pc:chgData name="Chaim Elbaum" userId="8e8ffff6-c653-48a9-8de7-a1421a0ac083" providerId="ADAL" clId="{56A4A8E6-3AFF-4487-987B-882566A48A06}" dt="2021-06-01T08:46:46.188" v="4076" actId="27636"/>
      <pc:docMkLst>
        <pc:docMk/>
      </pc:docMkLst>
      <pc:sldChg chg="modSp mod modNotesTx">
        <pc:chgData name="Chaim Elbaum" userId="8e8ffff6-c653-48a9-8de7-a1421a0ac083" providerId="ADAL" clId="{56A4A8E6-3AFF-4487-987B-882566A48A06}" dt="2021-06-01T08:46:46.188" v="4076" actId="27636"/>
        <pc:sldMkLst>
          <pc:docMk/>
          <pc:sldMk cId="591565279" sldId="1704"/>
        </pc:sldMkLst>
        <pc:spChg chg="mod">
          <ac:chgData name="Chaim Elbaum" userId="8e8ffff6-c653-48a9-8de7-a1421a0ac083" providerId="ADAL" clId="{56A4A8E6-3AFF-4487-987B-882566A48A06}" dt="2021-06-01T08:46:46.188" v="4076" actId="27636"/>
          <ac:spMkLst>
            <pc:docMk/>
            <pc:sldMk cId="591565279" sldId="1704"/>
            <ac:spMk id="5" creationId="{D237BD5B-DF74-47BD-AF9B-5A49E7A1021E}"/>
          </ac:spMkLst>
        </pc:spChg>
      </pc:sldChg>
      <pc:sldChg chg="modSp mod">
        <pc:chgData name="Chaim Elbaum" userId="8e8ffff6-c653-48a9-8de7-a1421a0ac083" providerId="ADAL" clId="{56A4A8E6-3AFF-4487-987B-882566A48A06}" dt="2021-05-31T06:44:14.484" v="1457" actId="27636"/>
        <pc:sldMkLst>
          <pc:docMk/>
          <pc:sldMk cId="4115327283" sldId="1713"/>
        </pc:sldMkLst>
        <pc:spChg chg="mod">
          <ac:chgData name="Chaim Elbaum" userId="8e8ffff6-c653-48a9-8de7-a1421a0ac083" providerId="ADAL" clId="{56A4A8E6-3AFF-4487-987B-882566A48A06}" dt="2021-05-31T06:44:14.484" v="1457" actId="27636"/>
          <ac:spMkLst>
            <pc:docMk/>
            <pc:sldMk cId="4115327283" sldId="1713"/>
            <ac:spMk id="5" creationId="{7368D4CF-97CB-4909-B9F5-6E063E7AF21F}"/>
          </ac:spMkLst>
        </pc:spChg>
      </pc:sldChg>
      <pc:sldChg chg="addSp delSp modSp modNotesTx">
        <pc:chgData name="Chaim Elbaum" userId="8e8ffff6-c653-48a9-8de7-a1421a0ac083" providerId="ADAL" clId="{56A4A8E6-3AFF-4487-987B-882566A48A06}" dt="2021-06-01T07:47:29.544" v="4003" actId="20577"/>
        <pc:sldMkLst>
          <pc:docMk/>
          <pc:sldMk cId="3568604486" sldId="1716"/>
        </pc:sldMkLst>
        <pc:spChg chg="add del mod">
          <ac:chgData name="Chaim Elbaum" userId="8e8ffff6-c653-48a9-8de7-a1421a0ac083" providerId="ADAL" clId="{56A4A8E6-3AFF-4487-987B-882566A48A06}" dt="2021-05-30T12:01:37.353" v="327"/>
          <ac:spMkLst>
            <pc:docMk/>
            <pc:sldMk cId="3568604486" sldId="1716"/>
            <ac:spMk id="3" creationId="{39E21AC6-746B-4534-8428-9F6C8011CA21}"/>
          </ac:spMkLst>
        </pc:spChg>
        <pc:spChg chg="mod">
          <ac:chgData name="Chaim Elbaum" userId="8e8ffff6-c653-48a9-8de7-a1421a0ac083" providerId="ADAL" clId="{56A4A8E6-3AFF-4487-987B-882566A48A06}" dt="2021-05-30T10:19:36.684" v="111"/>
          <ac:spMkLst>
            <pc:docMk/>
            <pc:sldMk cId="3568604486" sldId="1716"/>
            <ac:spMk id="6" creationId="{A71215A1-7835-4033-9657-BEA33A271663}"/>
          </ac:spMkLst>
        </pc:spChg>
      </pc:sldChg>
      <pc:sldChg chg="modSp modNotesTx">
        <pc:chgData name="Chaim Elbaum" userId="8e8ffff6-c653-48a9-8de7-a1421a0ac083" providerId="ADAL" clId="{56A4A8E6-3AFF-4487-987B-882566A48A06}" dt="2021-05-30T12:19:26.247" v="642" actId="20577"/>
        <pc:sldMkLst>
          <pc:docMk/>
          <pc:sldMk cId="2769267078" sldId="1718"/>
        </pc:sldMkLst>
        <pc:spChg chg="mod">
          <ac:chgData name="Chaim Elbaum" userId="8e8ffff6-c653-48a9-8de7-a1421a0ac083" providerId="ADAL" clId="{56A4A8E6-3AFF-4487-987B-882566A48A06}" dt="2021-05-30T10:19:36.684" v="111"/>
          <ac:spMkLst>
            <pc:docMk/>
            <pc:sldMk cId="2769267078" sldId="1718"/>
            <ac:spMk id="5" creationId="{E8A1DDA2-AC00-41D8-9746-AC602EB1E40A}"/>
          </ac:spMkLst>
        </pc:spChg>
        <pc:spChg chg="mod">
          <ac:chgData name="Chaim Elbaum" userId="8e8ffff6-c653-48a9-8de7-a1421a0ac083" providerId="ADAL" clId="{56A4A8E6-3AFF-4487-987B-882566A48A06}" dt="2021-05-30T10:19:36.684" v="111"/>
          <ac:spMkLst>
            <pc:docMk/>
            <pc:sldMk cId="2769267078" sldId="1718"/>
            <ac:spMk id="6" creationId="{A71215A1-7835-4033-9657-BEA33A271663}"/>
          </ac:spMkLst>
        </pc:spChg>
      </pc:sldChg>
      <pc:sldChg chg="modNotesTx">
        <pc:chgData name="Chaim Elbaum" userId="8e8ffff6-c653-48a9-8de7-a1421a0ac083" providerId="ADAL" clId="{56A4A8E6-3AFF-4487-987B-882566A48A06}" dt="2021-05-30T13:38:21.287" v="1073" actId="20577"/>
        <pc:sldMkLst>
          <pc:docMk/>
          <pc:sldMk cId="3968772627" sldId="1719"/>
        </pc:sldMkLst>
      </pc:sldChg>
      <pc:sldChg chg="ord modNotesTx">
        <pc:chgData name="Chaim Elbaum" userId="8e8ffff6-c653-48a9-8de7-a1421a0ac083" providerId="ADAL" clId="{56A4A8E6-3AFF-4487-987B-882566A48A06}" dt="2021-06-01T08:41:07.760" v="4008" actId="6549"/>
        <pc:sldMkLst>
          <pc:docMk/>
          <pc:sldMk cId="3678159366" sldId="1724"/>
        </pc:sldMkLst>
      </pc:sldChg>
      <pc:sldChg chg="modSp">
        <pc:chgData name="Chaim Elbaum" userId="8e8ffff6-c653-48a9-8de7-a1421a0ac083" providerId="ADAL" clId="{56A4A8E6-3AFF-4487-987B-882566A48A06}" dt="2021-05-30T10:19:36.684" v="111"/>
        <pc:sldMkLst>
          <pc:docMk/>
          <pc:sldMk cId="3113496237" sldId="1725"/>
        </pc:sldMkLst>
        <pc:spChg chg="mod">
          <ac:chgData name="Chaim Elbaum" userId="8e8ffff6-c653-48a9-8de7-a1421a0ac083" providerId="ADAL" clId="{56A4A8E6-3AFF-4487-987B-882566A48A06}" dt="2021-05-30T10:19:36.684" v="111"/>
          <ac:spMkLst>
            <pc:docMk/>
            <pc:sldMk cId="3113496237" sldId="1725"/>
            <ac:spMk id="6" creationId="{A71215A1-7835-4033-9657-BEA33A271663}"/>
          </ac:spMkLst>
        </pc:spChg>
      </pc:sldChg>
      <pc:sldChg chg="modNotesTx">
        <pc:chgData name="Chaim Elbaum" userId="8e8ffff6-c653-48a9-8de7-a1421a0ac083" providerId="ADAL" clId="{56A4A8E6-3AFF-4487-987B-882566A48A06}" dt="2021-05-31T06:02:17.643" v="1173" actId="6549"/>
        <pc:sldMkLst>
          <pc:docMk/>
          <pc:sldMk cId="1344908674" sldId="1730"/>
        </pc:sldMkLst>
      </pc:sldChg>
      <pc:sldChg chg="modSp modNotesTx">
        <pc:chgData name="Chaim Elbaum" userId="8e8ffff6-c653-48a9-8de7-a1421a0ac083" providerId="ADAL" clId="{56A4A8E6-3AFF-4487-987B-882566A48A06}" dt="2021-05-30T13:50:31.505" v="1110" actId="20577"/>
        <pc:sldMkLst>
          <pc:docMk/>
          <pc:sldMk cId="2300252859" sldId="1732"/>
        </pc:sldMkLst>
        <pc:spChg chg="mod">
          <ac:chgData name="Chaim Elbaum" userId="8e8ffff6-c653-48a9-8de7-a1421a0ac083" providerId="ADAL" clId="{56A4A8E6-3AFF-4487-987B-882566A48A06}" dt="2021-05-30T10:19:36.684" v="111"/>
          <ac:spMkLst>
            <pc:docMk/>
            <pc:sldMk cId="2300252859" sldId="1732"/>
            <ac:spMk id="5" creationId="{E8A1DDA2-AC00-41D8-9746-AC602EB1E40A}"/>
          </ac:spMkLst>
        </pc:spChg>
        <pc:spChg chg="mod">
          <ac:chgData name="Chaim Elbaum" userId="8e8ffff6-c653-48a9-8de7-a1421a0ac083" providerId="ADAL" clId="{56A4A8E6-3AFF-4487-987B-882566A48A06}" dt="2021-05-30T10:19:36.684" v="111"/>
          <ac:spMkLst>
            <pc:docMk/>
            <pc:sldMk cId="2300252859" sldId="1732"/>
            <ac:spMk id="6" creationId="{A71215A1-7835-4033-9657-BEA33A271663}"/>
          </ac:spMkLst>
        </pc:spChg>
      </pc:sldChg>
      <pc:sldChg chg="modNotesTx">
        <pc:chgData name="Chaim Elbaum" userId="8e8ffff6-c653-48a9-8de7-a1421a0ac083" providerId="ADAL" clId="{56A4A8E6-3AFF-4487-987B-882566A48A06}" dt="2021-05-30T13:40:25.457" v="1076" actId="20577"/>
        <pc:sldMkLst>
          <pc:docMk/>
          <pc:sldMk cId="949449894" sldId="1736"/>
        </pc:sldMkLst>
      </pc:sldChg>
      <pc:sldChg chg="modSp mod modNotesTx">
        <pc:chgData name="Chaim Elbaum" userId="8e8ffff6-c653-48a9-8de7-a1421a0ac083" providerId="ADAL" clId="{56A4A8E6-3AFF-4487-987B-882566A48A06}" dt="2021-05-30T13:30:36.034" v="843" actId="20577"/>
        <pc:sldMkLst>
          <pc:docMk/>
          <pc:sldMk cId="698389237" sldId="1739"/>
        </pc:sldMkLst>
        <pc:spChg chg="mod">
          <ac:chgData name="Chaim Elbaum" userId="8e8ffff6-c653-48a9-8de7-a1421a0ac083" providerId="ADAL" clId="{56A4A8E6-3AFF-4487-987B-882566A48A06}" dt="2021-05-30T13:30:36.034" v="843" actId="20577"/>
          <ac:spMkLst>
            <pc:docMk/>
            <pc:sldMk cId="698389237" sldId="1739"/>
            <ac:spMk id="6" creationId="{A71215A1-7835-4033-9657-BEA33A271663}"/>
          </ac:spMkLst>
        </pc:spChg>
      </pc:sldChg>
      <pc:sldChg chg="modSp modNotesTx">
        <pc:chgData name="Chaim Elbaum" userId="8e8ffff6-c653-48a9-8de7-a1421a0ac083" providerId="ADAL" clId="{56A4A8E6-3AFF-4487-987B-882566A48A06}" dt="2021-05-31T07:21:45.415" v="3948" actId="20577"/>
        <pc:sldMkLst>
          <pc:docMk/>
          <pc:sldMk cId="1957022437" sldId="1744"/>
        </pc:sldMkLst>
        <pc:spChg chg="mod">
          <ac:chgData name="Chaim Elbaum" userId="8e8ffff6-c653-48a9-8de7-a1421a0ac083" providerId="ADAL" clId="{56A4A8E6-3AFF-4487-987B-882566A48A06}" dt="2021-05-30T10:19:36.684" v="111"/>
          <ac:spMkLst>
            <pc:docMk/>
            <pc:sldMk cId="1957022437" sldId="1744"/>
            <ac:spMk id="6" creationId="{A71215A1-7835-4033-9657-BEA33A271663}"/>
          </ac:spMkLst>
        </pc:spChg>
      </pc:sldChg>
      <pc:sldChg chg="modSp mod">
        <pc:chgData name="Chaim Elbaum" userId="8e8ffff6-c653-48a9-8de7-a1421a0ac083" providerId="ADAL" clId="{56A4A8E6-3AFF-4487-987B-882566A48A06}" dt="2021-06-01T08:42:37.227" v="4022" actId="27636"/>
        <pc:sldMkLst>
          <pc:docMk/>
          <pc:sldMk cId="3963913844" sldId="1747"/>
        </pc:sldMkLst>
        <pc:spChg chg="mod">
          <ac:chgData name="Chaim Elbaum" userId="8e8ffff6-c653-48a9-8de7-a1421a0ac083" providerId="ADAL" clId="{56A4A8E6-3AFF-4487-987B-882566A48A06}" dt="2021-06-01T08:42:18.146" v="4020" actId="20577"/>
          <ac:spMkLst>
            <pc:docMk/>
            <pc:sldMk cId="3963913844" sldId="1747"/>
            <ac:spMk id="5" creationId="{E8A1DDA2-AC00-41D8-9746-AC602EB1E40A}"/>
          </ac:spMkLst>
        </pc:spChg>
        <pc:spChg chg="mod">
          <ac:chgData name="Chaim Elbaum" userId="8e8ffff6-c653-48a9-8de7-a1421a0ac083" providerId="ADAL" clId="{56A4A8E6-3AFF-4487-987B-882566A48A06}" dt="2021-06-01T08:42:37.227" v="4022" actId="27636"/>
          <ac:spMkLst>
            <pc:docMk/>
            <pc:sldMk cId="3963913844" sldId="1747"/>
            <ac:spMk id="6" creationId="{A71215A1-7835-4033-9657-BEA33A271663}"/>
          </ac:spMkLst>
        </pc:spChg>
      </pc:sldChg>
      <pc:sldChg chg="modSp mod">
        <pc:chgData name="Chaim Elbaum" userId="8e8ffff6-c653-48a9-8de7-a1421a0ac083" providerId="ADAL" clId="{56A4A8E6-3AFF-4487-987B-882566A48A06}" dt="2021-05-30T12:00:47.757" v="325" actId="20577"/>
        <pc:sldMkLst>
          <pc:docMk/>
          <pc:sldMk cId="264033458" sldId="1751"/>
        </pc:sldMkLst>
        <pc:spChg chg="mod">
          <ac:chgData name="Chaim Elbaum" userId="8e8ffff6-c653-48a9-8de7-a1421a0ac083" providerId="ADAL" clId="{56A4A8E6-3AFF-4487-987B-882566A48A06}" dt="2021-05-30T12:00:47.757" v="325" actId="20577"/>
          <ac:spMkLst>
            <pc:docMk/>
            <pc:sldMk cId="264033458" sldId="1751"/>
            <ac:spMk id="5" creationId="{E8A1DDA2-AC00-41D8-9746-AC602EB1E40A}"/>
          </ac:spMkLst>
        </pc:spChg>
      </pc:sldChg>
      <pc:sldChg chg="ord">
        <pc:chgData name="Chaim Elbaum" userId="8e8ffff6-c653-48a9-8de7-a1421a0ac083" providerId="ADAL" clId="{56A4A8E6-3AFF-4487-987B-882566A48A06}" dt="2021-05-31T06:55:04.294" v="2198"/>
        <pc:sldMkLst>
          <pc:docMk/>
          <pc:sldMk cId="1940567203" sldId="1759"/>
        </pc:sldMkLst>
      </pc:sldChg>
      <pc:sldChg chg="del">
        <pc:chgData name="Chaim Elbaum" userId="8e8ffff6-c653-48a9-8de7-a1421a0ac083" providerId="ADAL" clId="{56A4A8E6-3AFF-4487-987B-882566A48A06}" dt="2021-05-30T10:14:12.640" v="92" actId="2696"/>
        <pc:sldMkLst>
          <pc:docMk/>
          <pc:sldMk cId="2708573818" sldId="1762"/>
        </pc:sldMkLst>
      </pc:sldChg>
      <pc:sldChg chg="modSp add mod modNotes modNotesTx">
        <pc:chgData name="Chaim Elbaum" userId="8e8ffff6-c653-48a9-8de7-a1421a0ac083" providerId="ADAL" clId="{56A4A8E6-3AFF-4487-987B-882566A48A06}" dt="2021-05-31T07:14:01.385" v="3471" actId="20577"/>
        <pc:sldMkLst>
          <pc:docMk/>
          <pc:sldMk cId="969690490" sldId="1763"/>
        </pc:sldMkLst>
        <pc:spChg chg="mod">
          <ac:chgData name="Chaim Elbaum" userId="8e8ffff6-c653-48a9-8de7-a1421a0ac083" providerId="ADAL" clId="{56A4A8E6-3AFF-4487-987B-882566A48A06}" dt="2021-05-30T10:20:57.323" v="128" actId="20577"/>
          <ac:spMkLst>
            <pc:docMk/>
            <pc:sldMk cId="969690490" sldId="1763"/>
            <ac:spMk id="6" creationId="{A71215A1-7835-4033-9657-BEA33A271663}"/>
          </ac:spMkLst>
        </pc:spChg>
      </pc:sldChg>
      <pc:sldChg chg="modSp add mod modNotesTx">
        <pc:chgData name="Chaim Elbaum" userId="8e8ffff6-c653-48a9-8de7-a1421a0ac083" providerId="ADAL" clId="{56A4A8E6-3AFF-4487-987B-882566A48A06}" dt="2021-05-31T07:16:26.060" v="3947" actId="20577"/>
        <pc:sldMkLst>
          <pc:docMk/>
          <pc:sldMk cId="2667637829" sldId="1764"/>
        </pc:sldMkLst>
        <pc:spChg chg="mod">
          <ac:chgData name="Chaim Elbaum" userId="8e8ffff6-c653-48a9-8de7-a1421a0ac083" providerId="ADAL" clId="{56A4A8E6-3AFF-4487-987B-882566A48A06}" dt="2021-05-30T11:54:08.198" v="324" actId="20577"/>
          <ac:spMkLst>
            <pc:docMk/>
            <pc:sldMk cId="2667637829" sldId="1764"/>
            <ac:spMk id="6" creationId="{A71215A1-7835-4033-9657-BEA33A271663}"/>
          </ac:spMkLst>
        </pc:spChg>
      </pc:sldChg>
      <pc:sldChg chg="modSp">
        <pc:chgData name="Chaim Elbaum" userId="8e8ffff6-c653-48a9-8de7-a1421a0ac083" providerId="ADAL" clId="{56A4A8E6-3AFF-4487-987B-882566A48A06}" dt="2021-05-30T10:19:36.684" v="111"/>
        <pc:sldMkLst>
          <pc:docMk/>
          <pc:sldMk cId="3806727803" sldId="1765"/>
        </pc:sldMkLst>
        <pc:spChg chg="mod">
          <ac:chgData name="Chaim Elbaum" userId="8e8ffff6-c653-48a9-8de7-a1421a0ac083" providerId="ADAL" clId="{56A4A8E6-3AFF-4487-987B-882566A48A06}" dt="2021-05-30T10:19:36.684" v="111"/>
          <ac:spMkLst>
            <pc:docMk/>
            <pc:sldMk cId="3806727803" sldId="1765"/>
            <ac:spMk id="5" creationId="{E8A1DDA2-AC00-41D8-9746-AC602EB1E40A}"/>
          </ac:spMkLst>
        </pc:spChg>
      </pc:sldChg>
      <pc:sldChg chg="modSp modNotesTx">
        <pc:chgData name="Chaim Elbaum" userId="8e8ffff6-c653-48a9-8de7-a1421a0ac083" providerId="ADAL" clId="{56A4A8E6-3AFF-4487-987B-882566A48A06}" dt="2021-05-30T12:29:28.101" v="753" actId="20577"/>
        <pc:sldMkLst>
          <pc:docMk/>
          <pc:sldMk cId="2598571637" sldId="1766"/>
        </pc:sldMkLst>
        <pc:spChg chg="mod">
          <ac:chgData name="Chaim Elbaum" userId="8e8ffff6-c653-48a9-8de7-a1421a0ac083" providerId="ADAL" clId="{56A4A8E6-3AFF-4487-987B-882566A48A06}" dt="2021-05-30T10:19:36.684" v="111"/>
          <ac:spMkLst>
            <pc:docMk/>
            <pc:sldMk cId="2598571637" sldId="1766"/>
            <ac:spMk id="6" creationId="{A71215A1-7835-4033-9657-BEA33A271663}"/>
          </ac:spMkLst>
        </pc:spChg>
      </pc:sldChg>
      <pc:sldChg chg="modNotesTx">
        <pc:chgData name="Chaim Elbaum" userId="8e8ffff6-c653-48a9-8de7-a1421a0ac083" providerId="ADAL" clId="{56A4A8E6-3AFF-4487-987B-882566A48A06}" dt="2021-05-30T12:29:59.150" v="755" actId="20577"/>
        <pc:sldMkLst>
          <pc:docMk/>
          <pc:sldMk cId="276768277" sldId="1767"/>
        </pc:sldMkLst>
      </pc:sldChg>
      <pc:sldChg chg="modSp modNotesTx">
        <pc:chgData name="Chaim Elbaum" userId="8e8ffff6-c653-48a9-8de7-a1421a0ac083" providerId="ADAL" clId="{56A4A8E6-3AFF-4487-987B-882566A48A06}" dt="2021-05-30T14:14:18.604" v="1129" actId="20577"/>
        <pc:sldMkLst>
          <pc:docMk/>
          <pc:sldMk cId="3988714623" sldId="1769"/>
        </pc:sldMkLst>
        <pc:spChg chg="mod">
          <ac:chgData name="Chaim Elbaum" userId="8e8ffff6-c653-48a9-8de7-a1421a0ac083" providerId="ADAL" clId="{56A4A8E6-3AFF-4487-987B-882566A48A06}" dt="2021-05-30T10:19:36.684" v="111"/>
          <ac:spMkLst>
            <pc:docMk/>
            <pc:sldMk cId="3988714623" sldId="1769"/>
            <ac:spMk id="5" creationId="{E8A1DDA2-AC00-41D8-9746-AC602EB1E40A}"/>
          </ac:spMkLst>
        </pc:spChg>
        <pc:spChg chg="mod">
          <ac:chgData name="Chaim Elbaum" userId="8e8ffff6-c653-48a9-8de7-a1421a0ac083" providerId="ADAL" clId="{56A4A8E6-3AFF-4487-987B-882566A48A06}" dt="2021-05-30T10:19:36.684" v="111"/>
          <ac:spMkLst>
            <pc:docMk/>
            <pc:sldMk cId="3988714623" sldId="1769"/>
            <ac:spMk id="6" creationId="{A71215A1-7835-4033-9657-BEA33A271663}"/>
          </ac:spMkLst>
        </pc:spChg>
      </pc:sldChg>
      <pc:sldChg chg="modSp mod modNotesTx">
        <pc:chgData name="Chaim Elbaum" userId="8e8ffff6-c653-48a9-8de7-a1421a0ac083" providerId="ADAL" clId="{56A4A8E6-3AFF-4487-987B-882566A48A06}" dt="2021-05-30T14:22:02.455" v="1131" actId="20577"/>
        <pc:sldMkLst>
          <pc:docMk/>
          <pc:sldMk cId="3657869333" sldId="1770"/>
        </pc:sldMkLst>
        <pc:spChg chg="mod">
          <ac:chgData name="Chaim Elbaum" userId="8e8ffff6-c653-48a9-8de7-a1421a0ac083" providerId="ADAL" clId="{56A4A8E6-3AFF-4487-987B-882566A48A06}" dt="2021-05-30T10:19:36.684" v="111"/>
          <ac:spMkLst>
            <pc:docMk/>
            <pc:sldMk cId="3657869333" sldId="1770"/>
            <ac:spMk id="5" creationId="{E8A1DDA2-AC00-41D8-9746-AC602EB1E40A}"/>
          </ac:spMkLst>
        </pc:spChg>
        <pc:spChg chg="mod">
          <ac:chgData name="Chaim Elbaum" userId="8e8ffff6-c653-48a9-8de7-a1421a0ac083" providerId="ADAL" clId="{56A4A8E6-3AFF-4487-987B-882566A48A06}" dt="2021-05-30T10:16:14.967" v="104" actId="20578"/>
          <ac:spMkLst>
            <pc:docMk/>
            <pc:sldMk cId="3657869333" sldId="1770"/>
            <ac:spMk id="6" creationId="{A71215A1-7835-4033-9657-BEA33A271663}"/>
          </ac:spMkLst>
        </pc:spChg>
      </pc:sldChg>
      <pc:sldChg chg="modSp modTransition">
        <pc:chgData name="Chaim Elbaum" userId="8e8ffff6-c653-48a9-8de7-a1421a0ac083" providerId="ADAL" clId="{56A4A8E6-3AFF-4487-987B-882566A48A06}" dt="2021-05-30T14:28:14.192" v="1132"/>
        <pc:sldMkLst>
          <pc:docMk/>
          <pc:sldMk cId="3987854406" sldId="1771"/>
        </pc:sldMkLst>
        <pc:spChg chg="mod">
          <ac:chgData name="Chaim Elbaum" userId="8e8ffff6-c653-48a9-8de7-a1421a0ac083" providerId="ADAL" clId="{56A4A8E6-3AFF-4487-987B-882566A48A06}" dt="2021-05-30T10:19:36.684" v="111"/>
          <ac:spMkLst>
            <pc:docMk/>
            <pc:sldMk cId="3987854406" sldId="1771"/>
            <ac:spMk id="5" creationId="{E8A1DDA2-AC00-41D8-9746-AC602EB1E40A}"/>
          </ac:spMkLst>
        </pc:spChg>
      </pc:sldChg>
      <pc:sldChg chg="modSp modNotesTx">
        <pc:chgData name="Chaim Elbaum" userId="8e8ffff6-c653-48a9-8de7-a1421a0ac083" providerId="ADAL" clId="{56A4A8E6-3AFF-4487-987B-882566A48A06}" dt="2021-05-31T06:06:47.181" v="1189" actId="20577"/>
        <pc:sldMkLst>
          <pc:docMk/>
          <pc:sldMk cId="2505905716" sldId="1772"/>
        </pc:sldMkLst>
        <pc:spChg chg="mod">
          <ac:chgData name="Chaim Elbaum" userId="8e8ffff6-c653-48a9-8de7-a1421a0ac083" providerId="ADAL" clId="{56A4A8E6-3AFF-4487-987B-882566A48A06}" dt="2021-05-30T10:19:36.684" v="111"/>
          <ac:spMkLst>
            <pc:docMk/>
            <pc:sldMk cId="2505905716" sldId="1772"/>
            <ac:spMk id="6" creationId="{A71215A1-7835-4033-9657-BEA33A271663}"/>
          </ac:spMkLst>
        </pc:spChg>
      </pc:sldChg>
      <pc:sldChg chg="del">
        <pc:chgData name="Chaim Elbaum" userId="8e8ffff6-c653-48a9-8de7-a1421a0ac083" providerId="ADAL" clId="{56A4A8E6-3AFF-4487-987B-882566A48A06}" dt="2021-05-31T06:10:38.534" v="1191" actId="2696"/>
        <pc:sldMkLst>
          <pc:docMk/>
          <pc:sldMk cId="985495996" sldId="1774"/>
        </pc:sldMkLst>
      </pc:sldChg>
      <pc:sldChg chg="modSp">
        <pc:chgData name="Chaim Elbaum" userId="8e8ffff6-c653-48a9-8de7-a1421a0ac083" providerId="ADAL" clId="{56A4A8E6-3AFF-4487-987B-882566A48A06}" dt="2021-05-30T10:19:36.684" v="111"/>
        <pc:sldMkLst>
          <pc:docMk/>
          <pc:sldMk cId="50448699" sldId="1775"/>
        </pc:sldMkLst>
        <pc:spChg chg="mod">
          <ac:chgData name="Chaim Elbaum" userId="8e8ffff6-c653-48a9-8de7-a1421a0ac083" providerId="ADAL" clId="{56A4A8E6-3AFF-4487-987B-882566A48A06}" dt="2021-05-30T10:19:36.684" v="111"/>
          <ac:spMkLst>
            <pc:docMk/>
            <pc:sldMk cId="50448699" sldId="1775"/>
            <ac:spMk id="6" creationId="{A71215A1-7835-4033-9657-BEA33A271663}"/>
          </ac:spMkLst>
        </pc:spChg>
      </pc:sldChg>
      <pc:sldChg chg="ord modNotesTx">
        <pc:chgData name="Chaim Elbaum" userId="8e8ffff6-c653-48a9-8de7-a1421a0ac083" providerId="ADAL" clId="{56A4A8E6-3AFF-4487-987B-882566A48A06}" dt="2021-05-31T06:55:04.294" v="2198"/>
        <pc:sldMkLst>
          <pc:docMk/>
          <pc:sldMk cId="1335431591" sldId="1776"/>
        </pc:sldMkLst>
      </pc:sldChg>
      <pc:sldChg chg="addSp modSp mod modNotesTx">
        <pc:chgData name="Chaim Elbaum" userId="8e8ffff6-c653-48a9-8de7-a1421a0ac083" providerId="ADAL" clId="{56A4A8E6-3AFF-4487-987B-882566A48A06}" dt="2021-06-01T08:44:50.882" v="4056" actId="14100"/>
        <pc:sldMkLst>
          <pc:docMk/>
          <pc:sldMk cId="2683260598" sldId="1778"/>
        </pc:sldMkLst>
        <pc:spChg chg="mod">
          <ac:chgData name="Chaim Elbaum" userId="8e8ffff6-c653-48a9-8de7-a1421a0ac083" providerId="ADAL" clId="{56A4A8E6-3AFF-4487-987B-882566A48A06}" dt="2021-06-01T08:44:25.159" v="4027" actId="6549"/>
          <ac:spMkLst>
            <pc:docMk/>
            <pc:sldMk cId="2683260598" sldId="1778"/>
            <ac:spMk id="6" creationId="{A71215A1-7835-4033-9657-BEA33A271663}"/>
          </ac:spMkLst>
        </pc:spChg>
        <pc:spChg chg="add mod">
          <ac:chgData name="Chaim Elbaum" userId="8e8ffff6-c653-48a9-8de7-a1421a0ac083" providerId="ADAL" clId="{56A4A8E6-3AFF-4487-987B-882566A48A06}" dt="2021-06-01T08:44:50.882" v="4056" actId="14100"/>
          <ac:spMkLst>
            <pc:docMk/>
            <pc:sldMk cId="2683260598" sldId="1778"/>
            <ac:spMk id="8" creationId="{CA58F550-8220-4F85-ADFC-32971F311758}"/>
          </ac:spMkLst>
        </pc:spChg>
        <pc:picChg chg="add mod">
          <ac:chgData name="Chaim Elbaum" userId="8e8ffff6-c653-48a9-8de7-a1421a0ac083" providerId="ADAL" clId="{56A4A8E6-3AFF-4487-987B-882566A48A06}" dt="2021-06-01T08:44:30.774" v="4053" actId="1036"/>
          <ac:picMkLst>
            <pc:docMk/>
            <pc:sldMk cId="2683260598" sldId="1778"/>
            <ac:picMk id="7" creationId="{47043BA3-B0D0-4208-BD51-18F11BF136E1}"/>
          </ac:picMkLst>
        </pc:picChg>
      </pc:sldChg>
      <pc:sldChg chg="delSp modSp mod modNotesTx">
        <pc:chgData name="Chaim Elbaum" userId="8e8ffff6-c653-48a9-8de7-a1421a0ac083" providerId="ADAL" clId="{56A4A8E6-3AFF-4487-987B-882566A48A06}" dt="2021-05-31T06:51:50.356" v="2073" actId="20577"/>
        <pc:sldMkLst>
          <pc:docMk/>
          <pc:sldMk cId="3009682852" sldId="1841"/>
        </pc:sldMkLst>
        <pc:spChg chg="mod">
          <ac:chgData name="Chaim Elbaum" userId="8e8ffff6-c653-48a9-8de7-a1421a0ac083" providerId="ADAL" clId="{56A4A8E6-3AFF-4487-987B-882566A48A06}" dt="2021-05-30T10:08:34.430" v="81" actId="20577"/>
          <ac:spMkLst>
            <pc:docMk/>
            <pc:sldMk cId="3009682852" sldId="1841"/>
            <ac:spMk id="2" creationId="{2F7014B1-F513-4888-BFB5-E71B579674DA}"/>
          </ac:spMkLst>
        </pc:spChg>
        <pc:spChg chg="mod">
          <ac:chgData name="Chaim Elbaum" userId="8e8ffff6-c653-48a9-8de7-a1421a0ac083" providerId="ADAL" clId="{56A4A8E6-3AFF-4487-987B-882566A48A06}" dt="2021-05-30T10:13:17.938" v="90" actId="20577"/>
          <ac:spMkLst>
            <pc:docMk/>
            <pc:sldMk cId="3009682852" sldId="1841"/>
            <ac:spMk id="4" creationId="{00000000-0000-0000-0000-000000000000}"/>
          </ac:spMkLst>
        </pc:spChg>
        <pc:spChg chg="mod">
          <ac:chgData name="Chaim Elbaum" userId="8e8ffff6-c653-48a9-8de7-a1421a0ac083" providerId="ADAL" clId="{56A4A8E6-3AFF-4487-987B-882566A48A06}" dt="2021-05-30T10:08:13.419" v="51" actId="20577"/>
          <ac:spMkLst>
            <pc:docMk/>
            <pc:sldMk cId="3009682852" sldId="1841"/>
            <ac:spMk id="5" creationId="{00000000-0000-0000-0000-000000000000}"/>
          </ac:spMkLst>
        </pc:spChg>
        <pc:picChg chg="del">
          <ac:chgData name="Chaim Elbaum" userId="8e8ffff6-c653-48a9-8de7-a1421a0ac083" providerId="ADAL" clId="{56A4A8E6-3AFF-4487-987B-882566A48A06}" dt="2021-05-30T10:08:38.700" v="82" actId="478"/>
          <ac:picMkLst>
            <pc:docMk/>
            <pc:sldMk cId="3009682852" sldId="1841"/>
            <ac:picMk id="6" creationId="{FD6CFDB6-3203-4789-A563-B1BF92DD6B5A}"/>
          </ac:picMkLst>
        </pc:picChg>
      </pc:sldChg>
      <pc:sldChg chg="modSp mod">
        <pc:chgData name="Chaim Elbaum" userId="8e8ffff6-c653-48a9-8de7-a1421a0ac083" providerId="ADAL" clId="{56A4A8E6-3AFF-4487-987B-882566A48A06}" dt="2021-05-30T10:15:43.102" v="99" actId="313"/>
        <pc:sldMkLst>
          <pc:docMk/>
          <pc:sldMk cId="2972581520" sldId="1842"/>
        </pc:sldMkLst>
        <pc:spChg chg="mod">
          <ac:chgData name="Chaim Elbaum" userId="8e8ffff6-c653-48a9-8de7-a1421a0ac083" providerId="ADAL" clId="{56A4A8E6-3AFF-4487-987B-882566A48A06}" dt="2021-05-30T10:15:43.102" v="99" actId="313"/>
          <ac:spMkLst>
            <pc:docMk/>
            <pc:sldMk cId="2972581520" sldId="1842"/>
            <ac:spMk id="6" creationId="{A71215A1-7835-4033-9657-BEA33A271663}"/>
          </ac:spMkLst>
        </pc:spChg>
      </pc:sldChg>
      <pc:sldChg chg="modSp">
        <pc:chgData name="Chaim Elbaum" userId="8e8ffff6-c653-48a9-8de7-a1421a0ac083" providerId="ADAL" clId="{56A4A8E6-3AFF-4487-987B-882566A48A06}" dt="2021-05-30T10:19:12.282" v="109"/>
        <pc:sldMkLst>
          <pc:docMk/>
          <pc:sldMk cId="1902596699" sldId="1843"/>
        </pc:sldMkLst>
        <pc:spChg chg="mod">
          <ac:chgData name="Chaim Elbaum" userId="8e8ffff6-c653-48a9-8de7-a1421a0ac083" providerId="ADAL" clId="{56A4A8E6-3AFF-4487-987B-882566A48A06}" dt="2021-05-30T10:19:12.282" v="109"/>
          <ac:spMkLst>
            <pc:docMk/>
            <pc:sldMk cId="1902596699" sldId="1843"/>
            <ac:spMk id="4" creationId="{B1951DCB-B785-4041-A395-964B540C0100}"/>
          </ac:spMkLst>
        </pc:spChg>
      </pc:sldChg>
      <pc:sldChg chg="add">
        <pc:chgData name="Chaim Elbaum" userId="8e8ffff6-c653-48a9-8de7-a1421a0ac083" providerId="ADAL" clId="{56A4A8E6-3AFF-4487-987B-882566A48A06}" dt="2021-05-30T10:19:08.225" v="108"/>
        <pc:sldMkLst>
          <pc:docMk/>
          <pc:sldMk cId="1249314518" sldId="1844"/>
        </pc:sldMkLst>
      </pc:sldChg>
      <pc:sldChg chg="add modNotesTx">
        <pc:chgData name="Chaim Elbaum" userId="8e8ffff6-c653-48a9-8de7-a1421a0ac083" providerId="ADAL" clId="{56A4A8E6-3AFF-4487-987B-882566A48A06}" dt="2021-05-31T06:15:44.622" v="1251" actId="20577"/>
        <pc:sldMkLst>
          <pc:docMk/>
          <pc:sldMk cId="437231698" sldId="1845"/>
        </pc:sldMkLst>
      </pc:sldChg>
      <pc:sldChg chg="del">
        <pc:chgData name="Chaim Elbaum" userId="8e8ffff6-c653-48a9-8de7-a1421a0ac083" providerId="ADAL" clId="{56A4A8E6-3AFF-4487-987B-882566A48A06}" dt="2021-05-30T10:14:28.153" v="95" actId="2696"/>
        <pc:sldMkLst>
          <pc:docMk/>
          <pc:sldMk cId="3398408710" sldId="1845"/>
        </pc:sldMkLst>
      </pc:sldChg>
      <pc:sldChg chg="delSp modSp add mod">
        <pc:chgData name="Chaim Elbaum" userId="8e8ffff6-c653-48a9-8de7-a1421a0ac083" providerId="ADAL" clId="{56A4A8E6-3AFF-4487-987B-882566A48A06}" dt="2021-06-01T07:41:38.218" v="3978" actId="27636"/>
        <pc:sldMkLst>
          <pc:docMk/>
          <pc:sldMk cId="533859257" sldId="1846"/>
        </pc:sldMkLst>
        <pc:spChg chg="del">
          <ac:chgData name="Chaim Elbaum" userId="8e8ffff6-c653-48a9-8de7-a1421a0ac083" providerId="ADAL" clId="{56A4A8E6-3AFF-4487-987B-882566A48A06}" dt="2021-06-01T07:41:02.530" v="3954" actId="478"/>
          <ac:spMkLst>
            <pc:docMk/>
            <pc:sldMk cId="533859257" sldId="1846"/>
            <ac:spMk id="4" creationId="{936793FF-FFDB-4791-B109-7F400D9E8BF9}"/>
          </ac:spMkLst>
        </pc:spChg>
        <pc:spChg chg="mod">
          <ac:chgData name="Chaim Elbaum" userId="8e8ffff6-c653-48a9-8de7-a1421a0ac083" providerId="ADAL" clId="{56A4A8E6-3AFF-4487-987B-882566A48A06}" dt="2021-06-01T07:41:38.218" v="3978" actId="27636"/>
          <ac:spMkLst>
            <pc:docMk/>
            <pc:sldMk cId="533859257" sldId="1846"/>
            <ac:spMk id="5" creationId="{E8A1DDA2-AC00-41D8-9746-AC602EB1E40A}"/>
          </ac:spMkLst>
        </pc:spChg>
        <pc:spChg chg="mod">
          <ac:chgData name="Chaim Elbaum" userId="8e8ffff6-c653-48a9-8de7-a1421a0ac083" providerId="ADAL" clId="{56A4A8E6-3AFF-4487-987B-882566A48A06}" dt="2021-06-01T07:41:29.234" v="3968" actId="27636"/>
          <ac:spMkLst>
            <pc:docMk/>
            <pc:sldMk cId="533859257" sldId="1846"/>
            <ac:spMk id="6" creationId="{A71215A1-7835-4033-9657-BEA33A271663}"/>
          </ac:spMkLst>
        </pc:spChg>
        <pc:picChg chg="del">
          <ac:chgData name="Chaim Elbaum" userId="8e8ffff6-c653-48a9-8de7-a1421a0ac083" providerId="ADAL" clId="{56A4A8E6-3AFF-4487-987B-882566A48A06}" dt="2021-06-01T07:40:42.254" v="3950" actId="478"/>
          <ac:picMkLst>
            <pc:docMk/>
            <pc:sldMk cId="533859257" sldId="1846"/>
            <ac:picMk id="3" creationId="{21820C86-07A9-49CE-8BE6-564FA92510C8}"/>
          </ac:picMkLst>
        </pc:picChg>
        <pc:picChg chg="del">
          <ac:chgData name="Chaim Elbaum" userId="8e8ffff6-c653-48a9-8de7-a1421a0ac083" providerId="ADAL" clId="{56A4A8E6-3AFF-4487-987B-882566A48A06}" dt="2021-06-01T07:41:07.828" v="3958" actId="478"/>
          <ac:picMkLst>
            <pc:docMk/>
            <pc:sldMk cId="533859257" sldId="1846"/>
            <ac:picMk id="7" creationId="{C970EEA0-E36C-486C-A82A-7169C8CD9D8F}"/>
          </ac:picMkLst>
        </pc:picChg>
        <pc:cxnChg chg="del">
          <ac:chgData name="Chaim Elbaum" userId="8e8ffff6-c653-48a9-8de7-a1421a0ac083" providerId="ADAL" clId="{56A4A8E6-3AFF-4487-987B-882566A48A06}" dt="2021-06-01T07:41:04.336" v="3956" actId="478"/>
          <ac:cxnSpMkLst>
            <pc:docMk/>
            <pc:sldMk cId="533859257" sldId="1846"/>
            <ac:cxnSpMk id="9" creationId="{6C0A2002-F8B1-4A59-9DCD-4D161AAA1896}"/>
          </ac:cxnSpMkLst>
        </pc:cxnChg>
        <pc:cxnChg chg="del mod">
          <ac:chgData name="Chaim Elbaum" userId="8e8ffff6-c653-48a9-8de7-a1421a0ac083" providerId="ADAL" clId="{56A4A8E6-3AFF-4487-987B-882566A48A06}" dt="2021-06-01T07:41:03.464" v="3955" actId="478"/>
          <ac:cxnSpMkLst>
            <pc:docMk/>
            <pc:sldMk cId="533859257" sldId="1846"/>
            <ac:cxnSpMk id="10" creationId="{4D81BE75-7FD6-45AE-8F85-2384817960F6}"/>
          </ac:cxnSpMkLst>
        </pc:cxnChg>
      </pc:sldChg>
      <pc:sldChg chg="del">
        <pc:chgData name="Chaim Elbaum" userId="8e8ffff6-c653-48a9-8de7-a1421a0ac083" providerId="ADAL" clId="{56A4A8E6-3AFF-4487-987B-882566A48A06}" dt="2021-05-30T10:14:19.443" v="94" actId="2696"/>
        <pc:sldMkLst>
          <pc:docMk/>
          <pc:sldMk cId="2577589954" sldId="1846"/>
        </pc:sldMkLst>
      </pc:sldChg>
      <pc:sldChg chg="add">
        <pc:chgData name="Chaim Elbaum" userId="8e8ffff6-c653-48a9-8de7-a1421a0ac083" providerId="ADAL" clId="{56A4A8E6-3AFF-4487-987B-882566A48A06}" dt="2021-06-01T08:42:10.132" v="4009"/>
        <pc:sldMkLst>
          <pc:docMk/>
          <pc:sldMk cId="1223543185" sldId="1847"/>
        </pc:sldMkLst>
      </pc:sldChg>
      <pc:sldChg chg="del">
        <pc:chgData name="Chaim Elbaum" userId="8e8ffff6-c653-48a9-8de7-a1421a0ac083" providerId="ADAL" clId="{56A4A8E6-3AFF-4487-987B-882566A48A06}" dt="2021-05-30T10:14:16.083" v="93" actId="2696"/>
        <pc:sldMkLst>
          <pc:docMk/>
          <pc:sldMk cId="3651217871" sldId="1847"/>
        </pc:sldMkLst>
      </pc:sldChg>
      <pc:sldChg chg="modSp add mod">
        <pc:chgData name="Chaim Elbaum" userId="8e8ffff6-c653-48a9-8de7-a1421a0ac083" providerId="ADAL" clId="{56A4A8E6-3AFF-4487-987B-882566A48A06}" dt="2021-06-01T08:45:36.431" v="4059" actId="27636"/>
        <pc:sldMkLst>
          <pc:docMk/>
          <pc:sldMk cId="3538315512" sldId="1848"/>
        </pc:sldMkLst>
        <pc:spChg chg="mod">
          <ac:chgData name="Chaim Elbaum" userId="8e8ffff6-c653-48a9-8de7-a1421a0ac083" providerId="ADAL" clId="{56A4A8E6-3AFF-4487-987B-882566A48A06}" dt="2021-06-01T08:45:36.431" v="4059" actId="27636"/>
          <ac:spMkLst>
            <pc:docMk/>
            <pc:sldMk cId="3538315512" sldId="1848"/>
            <ac:spMk id="6" creationId="{A71215A1-7835-4033-9657-BEA33A271663}"/>
          </ac:spMkLst>
        </pc:spChg>
      </pc:sldChg>
      <pc:sldChg chg="modSp add mod ord">
        <pc:chgData name="Chaim Elbaum" userId="8e8ffff6-c653-48a9-8de7-a1421a0ac083" providerId="ADAL" clId="{56A4A8E6-3AFF-4487-987B-882566A48A06}" dt="2021-06-01T08:46:20.102" v="4073" actId="20577"/>
        <pc:sldMkLst>
          <pc:docMk/>
          <pc:sldMk cId="2498763828" sldId="1849"/>
        </pc:sldMkLst>
        <pc:spChg chg="mod">
          <ac:chgData name="Chaim Elbaum" userId="8e8ffff6-c653-48a9-8de7-a1421a0ac083" providerId="ADAL" clId="{56A4A8E6-3AFF-4487-987B-882566A48A06}" dt="2021-06-01T08:46:20.102" v="4073" actId="20577"/>
          <ac:spMkLst>
            <pc:docMk/>
            <pc:sldMk cId="2498763828" sldId="1849"/>
            <ac:spMk id="4" creationId="{B1951DCB-B785-4041-A395-964B540C01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60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CDF7859-B234-4A04-9271-87B6C9CFB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950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CDF7859-B234-4A04-9271-87B6C9CFB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298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CDF7859-B234-4A04-9271-87B6C9CFB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18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CDF7859-B234-4A04-9271-87B6C9CFB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351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CDF7859-B234-4A04-9271-87B6C9CFB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395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03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1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89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75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1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3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13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76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19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06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37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15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85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14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80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54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66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31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83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88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576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01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590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031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421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54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02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421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290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804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62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682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8957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436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150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085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168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66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0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7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01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6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CDF7859-B234-4A04-9271-87B6C9CFB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49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8100"/>
            <a:ext cx="9152947" cy="49275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1" y="4934802"/>
            <a:ext cx="7906327" cy="218209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75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36890"/>
            <a:ext cx="318799" cy="218209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492752"/>
            <a:ext cx="9148474" cy="81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5" y="564454"/>
            <a:ext cx="8282085" cy="414609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4907700"/>
            <a:ext cx="1068202" cy="27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62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  <p:sldLayoutId id="2147483815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10Getting_Started/050Alma_User_Interface_%E2%80%93_General_Information/Searching_in_Alm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knowledge.exlibrisgroup.com/Alma/Product_Documentation/010Alma_Online_Help_(English)/120Alma_Glossar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10Getting_Started/050Alma_User_Interface_%E2%80%93_General_Information/Searching_in_Alma#The_Resource_Type_Field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knowledge.exlibrisgroup.com/Alma/Product_Documentation/010Alma_Online_Help_(English)/040Resource_Management/040Metadata_Management/180Search_Indexes#Holdings" TargetMode="External"/><Relationship Id="rId3" Type="http://schemas.openxmlformats.org/officeDocument/2006/relationships/hyperlink" Target="https://knowledge.exlibrisgroup.com/Alma/Product_Documentation/Alma_Online_Help_(English)/Resource_Management/020Using_the_Repository_Search/050Search_Indexes" TargetMode="External"/><Relationship Id="rId7" Type="http://schemas.openxmlformats.org/officeDocument/2006/relationships/hyperlink" Target="https://knowledge.exlibrisgroup.com/Alma/Product_Documentation/010Alma_Online_Help_(English)/040Resource_Management/040Metadata_Management/180Search_Indexes#Electronic_Portfolio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knowledge.exlibrisgroup.com/Alma/Product_Documentation/010Alma_Online_Help_(English)/040Resource_Management/040Metadata_Management/180Search_Indexes#Electronic_Collections" TargetMode="External"/><Relationship Id="rId5" Type="http://schemas.openxmlformats.org/officeDocument/2006/relationships/hyperlink" Target="https://knowledge.exlibrisgroup.com/Alma/Product_Documentation/010Alma_Online_Help_(English)/040Resource_Management/040Metadata_Management/180Search_Indexes/050MARC_21_Search_Indexes#MARC_21_Holdings_Tags_and_Mapped_Search_Indexes" TargetMode="External"/><Relationship Id="rId4" Type="http://schemas.openxmlformats.org/officeDocument/2006/relationships/hyperlink" Target="https://knowledge.exlibrisgroup.com/Alma/Product_Documentation/010Alma_Online_Help_(English)/040Resource_Management/040Metadata_Management/180Search_Indexes/050MARC_21_Search_Indexes#MARC_21_Bibliographic_All_Titles_Search" TargetMode="External"/><Relationship Id="rId9" Type="http://schemas.openxmlformats.org/officeDocument/2006/relationships/hyperlink" Target="https://knowledge.exlibrisgroup.com/Alma/Product_Documentation/010Alma_Online_Help_(English)/040Resource_Management/040Metadata_Management/180Search_Indexes#Physical_Item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blog/the-new-export-urls-job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Alma_Online_Help_(English)/Resource_Management/070Advanced_Tools/010Overlap_Analysis?uxp=true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Alma_Online_Help_(English)/Resource_Management/070Advanced_Tools/020Using_Duplicate_Title_Analysis?uxp=true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39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knowledge.exlibrisgroup.com/Alma/Training/Extended_Training/Presentations_and_Documents_-_Analytics" TargetMode="External"/><Relationship Id="rId3" Type="http://schemas.openxmlformats.org/officeDocument/2006/relationships/hyperlink" Target="https://knowledge.exlibrisgroup.com/Alma/Implementation_and_Migration/Migration_Guides_and_Tutorials" TargetMode="External"/><Relationship Id="rId7" Type="http://schemas.openxmlformats.org/officeDocument/2006/relationships/hyperlink" Target="https://knowledge.exlibrisgroup.com/Alma/Training/Analytics/03_Providing_Reports_to_Other_Users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knowledge.exlibrisgroup.com/Alma/Training/Analytics/02_Reports_and_Dashboards" TargetMode="External"/><Relationship Id="rId5" Type="http://schemas.openxmlformats.org/officeDocument/2006/relationships/hyperlink" Target="https://knowledge.exlibrisgroup.com/Alma/Training/Analytics/01_Introduction_to_Analytics" TargetMode="External"/><Relationship Id="rId4" Type="http://schemas.openxmlformats.org/officeDocument/2006/relationships/hyperlink" Target="https://knowledge.exlibrisgroup.com/Alma/Training/Analytics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@api/deki/files/69619/Testing_Resource_Management_Data_Migration_to_Alma.pdf?revision=2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knowledge.exlibrisgroup.com/@api/deki/files/69621/Testing_Acquisitions_Data_Migration_to_Alma.pdf?revision=2" TargetMode="External"/><Relationship Id="rId4" Type="http://schemas.openxmlformats.org/officeDocument/2006/relationships/hyperlink" Target="https://knowledge.exlibrisgroup.com/@api/deki/files/69620/Testing_Fulfillment_Data_Migration_to_Alma.pdf?revision=2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Alma_Online_Help_(English)/Administration/User_Management/Managing_User_Roles#User_Roles_.E2.80.93_Descriptions_and_Accessible_Componen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1986" y="2788279"/>
            <a:ext cx="7979956" cy="719575"/>
          </a:xfrm>
        </p:spPr>
        <p:txBody>
          <a:bodyPr/>
          <a:lstStyle/>
          <a:p>
            <a:r>
              <a:rPr lang="en-IL" dirty="0"/>
              <a:t>354ILC - How to test</a:t>
            </a:r>
            <a:r>
              <a:rPr lang="en-US" dirty="0"/>
              <a:t> </a:t>
            </a:r>
            <a:r>
              <a:rPr lang="en-IL" dirty="0"/>
              <a:t>migrated</a:t>
            </a:r>
            <a:r>
              <a:rPr lang="en-US" dirty="0"/>
              <a:t> data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</a:t>
            </a:r>
            <a:r>
              <a:rPr lang="en-IL" dirty="0"/>
              <a:t>ne</a:t>
            </a:r>
            <a:r>
              <a:rPr lang="en-US" dirty="0"/>
              <a:t> </a:t>
            </a:r>
            <a:r>
              <a:rPr lang="en-IL" dirty="0"/>
              <a:t>1, </a:t>
            </a:r>
            <a:r>
              <a:rPr lang="en-US" dirty="0"/>
              <a:t>20</a:t>
            </a:r>
            <a:r>
              <a:rPr lang="en-IL" dirty="0"/>
              <a:t>2</a:t>
            </a:r>
            <a:r>
              <a:rPr lang="en-US" dirty="0"/>
              <a:t>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7014B1-F513-4888-BFB5-E71B579674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IL" dirty="0"/>
              <a:t>Chaim Elbaum, 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8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Preparing to Test Data - Staff User Set-up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D041E-533F-44AC-8005-A46A182D3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646479"/>
            <a:ext cx="5799861" cy="401350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B67F6E-3EBF-4245-8031-786879AC6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46479"/>
            <a:ext cx="2160240" cy="401350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Cambria" panose="02040503050406030204" pitchFamily="18" charset="0"/>
              </a:rPr>
              <a:t>Set up your staff users:</a:t>
            </a: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</a:rPr>
              <a:t>"Toggle Account Type" on migrated user records - add a password - login is the primary identifier </a:t>
            </a:r>
          </a:p>
          <a:p>
            <a:pPr marL="457200" lvl="1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en-US" dirty="0">
                <a:latin typeface="Cambria" panose="02040503050406030204" pitchFamily="18" charset="0"/>
              </a:rPr>
              <a:t>When authentication is set up, user records can be toggled back to external</a:t>
            </a:r>
          </a:p>
        </p:txBody>
      </p:sp>
    </p:spTree>
    <p:extLst>
      <p:ext uri="{BB962C8B-B14F-4D97-AF65-F5344CB8AC3E}">
        <p14:creationId xmlns:p14="http://schemas.microsoft.com/office/powerpoint/2010/main" val="53385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Preparing to Test Data - Staff User Set-up (cont.)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00A0A4-5670-4CBD-A51D-CDAE4E6AA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5" y="752605"/>
            <a:ext cx="3221851" cy="3835370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</a:rPr>
              <a:t>Institution level roles </a:t>
            </a:r>
            <a:r>
              <a:rPr lang="en-US" dirty="0">
                <a:latin typeface="Cambria" panose="02040503050406030204" pitchFamily="18" charset="0"/>
              </a:rPr>
              <a:t>- once added, will be grayed out in the “Add Role” menu.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</a:rPr>
              <a:t>*Minimum required </a:t>
            </a:r>
            <a:r>
              <a:rPr lang="en-US" dirty="0">
                <a:latin typeface="Cambria" panose="02040503050406030204" pitchFamily="18" charset="0"/>
              </a:rPr>
              <a:t>roles to test migrated data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29A17-AE66-47F9-8AE1-AC23BADAC54A}"/>
              </a:ext>
            </a:extLst>
          </p:cNvPr>
          <p:cNvSpPr txBox="1"/>
          <p:nvPr/>
        </p:nvSpPr>
        <p:spPr>
          <a:xfrm>
            <a:off x="4573560" y="752604"/>
            <a:ext cx="4034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User Administrator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FFF00"/>
                </a:highlight>
                <a:latin typeface="Cambria" panose="02040503050406030204" pitchFamily="18" charset="0"/>
              </a:rPr>
              <a:t>*User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Acquisitions Administrator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Fiscal Period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FFF00"/>
                </a:highlight>
                <a:latin typeface="Cambria" panose="02040503050406030204" pitchFamily="18" charset="0"/>
              </a:rPr>
              <a:t>*Fund-Ledger Viewer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FFF00"/>
                </a:highlight>
                <a:latin typeface="Cambria" panose="02040503050406030204" pitchFamily="18" charset="0"/>
              </a:rPr>
              <a:t>*License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Purchasing Operator Extended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Selector/Extended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FFF00"/>
                </a:highlight>
                <a:latin typeface="Cambria" panose="02040503050406030204" pitchFamily="18" charset="0"/>
              </a:rPr>
              <a:t>*Usage Data Operator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Fulfillment Administrator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Electronic Inventory Operator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Catalog Administrator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Catalog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FFF00"/>
                </a:highlight>
                <a:latin typeface="Cambria" panose="02040503050406030204" pitchFamily="18" charset="0"/>
              </a:rPr>
              <a:t>*Cataloger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Cataloger Extended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API Analytics (all roles)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highlight>
                  <a:srgbClr val="FFFF00"/>
                </a:highlight>
                <a:latin typeface="Cambria" panose="02040503050406030204" pitchFamily="18" charset="0"/>
              </a:rPr>
              <a:t>*Design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General System Administrator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Letter Administrator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anose="02040503050406030204" pitchFamily="18" charset="0"/>
              </a:rPr>
              <a:t>SDK Write</a:t>
            </a:r>
          </a:p>
        </p:txBody>
      </p:sp>
    </p:spTree>
    <p:extLst>
      <p:ext uri="{BB962C8B-B14F-4D97-AF65-F5344CB8AC3E}">
        <p14:creationId xmlns:p14="http://schemas.microsoft.com/office/powerpoint/2010/main" val="153262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Preparing to Test Data - Staff User Set-up (cont.)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39566"/>
            <a:ext cx="8424936" cy="397938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b="1" dirty="0">
                <a:latin typeface="Cambria" panose="02040503050406030204" pitchFamily="18" charset="0"/>
              </a:rPr>
              <a:t>Institutional and/or library level roles</a:t>
            </a:r>
          </a:p>
          <a:p>
            <a:pPr marL="285750" indent="-285750"/>
            <a:r>
              <a:rPr lang="en-US" dirty="0">
                <a:latin typeface="Cambria" panose="02040503050406030204" pitchFamily="18" charset="0"/>
              </a:rPr>
              <a:t>Fund Manager</a:t>
            </a:r>
          </a:p>
          <a:p>
            <a:pPr marL="285750" indent="-285750"/>
            <a:r>
              <a:rPr lang="en-US" dirty="0">
                <a:latin typeface="Cambria" panose="02040503050406030204" pitchFamily="18" charset="0"/>
              </a:rPr>
              <a:t>Ledger Manager</a:t>
            </a:r>
          </a:p>
          <a:p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</a:rPr>
              <a:t>*Invoice</a:t>
            </a:r>
            <a:r>
              <a:rPr lang="en-US" dirty="0">
                <a:latin typeface="Cambria" panose="02040503050406030204" pitchFamily="18" charset="0"/>
              </a:rPr>
              <a:t> Manager/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</a:rPr>
              <a:t>Operator</a:t>
            </a:r>
            <a:r>
              <a:rPr lang="en-US" dirty="0">
                <a:latin typeface="Cambria" panose="02040503050406030204" pitchFamily="18" charset="0"/>
              </a:rPr>
              <a:t>/Extended</a:t>
            </a:r>
          </a:p>
          <a:p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</a:rPr>
              <a:t>*Purchasing </a:t>
            </a:r>
            <a:r>
              <a:rPr lang="en-US" dirty="0">
                <a:latin typeface="Cambria" panose="02040503050406030204" pitchFamily="18" charset="0"/>
              </a:rPr>
              <a:t>Manager/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</a:rPr>
              <a:t>Operator</a:t>
            </a:r>
          </a:p>
          <a:p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</a:rPr>
              <a:t>*Vendor Manager</a:t>
            </a:r>
          </a:p>
          <a:p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</a:rPr>
              <a:t>*Course Reserves </a:t>
            </a:r>
            <a:r>
              <a:rPr lang="en-US" dirty="0">
                <a:latin typeface="Cambria" panose="02040503050406030204" pitchFamily="18" charset="0"/>
              </a:rPr>
              <a:t>Manager/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</a:rPr>
              <a:t>Operator</a:t>
            </a:r>
          </a:p>
          <a:p>
            <a:r>
              <a:rPr lang="en-US" dirty="0">
                <a:latin typeface="Cambria" panose="02040503050406030204" pitchFamily="18" charset="0"/>
              </a:rPr>
              <a:t>Instructor</a:t>
            </a:r>
          </a:p>
          <a:p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</a:rPr>
              <a:t>*Patron</a:t>
            </a:r>
          </a:p>
          <a:p>
            <a:r>
              <a:rPr lang="en-US" dirty="0">
                <a:latin typeface="Cambria" panose="02040503050406030204" pitchFamily="18" charset="0"/>
              </a:rPr>
              <a:t>Resource Sharing Partners Manager</a:t>
            </a:r>
          </a:p>
          <a:p>
            <a:r>
              <a:rPr lang="en-US" dirty="0">
                <a:latin typeface="Cambria" panose="02040503050406030204" pitchFamily="18" charset="0"/>
              </a:rPr>
              <a:t>Collection Inventory Operator/Extended</a:t>
            </a:r>
          </a:p>
          <a:p>
            <a:r>
              <a:rPr lang="en-US" dirty="0">
                <a:latin typeface="Cambria" panose="02040503050406030204" pitchFamily="18" charset="0"/>
              </a:rPr>
              <a:t>Digital Inventory Operator/Extended</a:t>
            </a:r>
          </a:p>
          <a:p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</a:rPr>
              <a:t>*Electronic Inventory Operator /</a:t>
            </a:r>
            <a:r>
              <a:rPr lang="en-US" dirty="0">
                <a:latin typeface="Cambria" panose="02040503050406030204" pitchFamily="18" charset="0"/>
              </a:rPr>
              <a:t>Extended</a:t>
            </a:r>
          </a:p>
          <a:p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</a:rPr>
              <a:t>*Physical Inventory Operator</a:t>
            </a:r>
            <a:r>
              <a:rPr lang="en-US" dirty="0">
                <a:latin typeface="Cambria" panose="02040503050406030204" pitchFamily="18" charset="0"/>
              </a:rPr>
              <a:t>/Extended</a:t>
            </a:r>
          </a:p>
          <a:p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</a:rPr>
              <a:t>*Repository </a:t>
            </a:r>
            <a:r>
              <a:rPr lang="en-US" dirty="0">
                <a:latin typeface="Cambria" panose="02040503050406030204" pitchFamily="18" charset="0"/>
              </a:rPr>
              <a:t>Administrator/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</a:rPr>
              <a:t>Manager</a:t>
            </a:r>
          </a:p>
          <a:p>
            <a:r>
              <a:rPr lang="en-US" dirty="0">
                <a:latin typeface="Cambria" panose="02040503050406030204" pitchFamily="18" charset="0"/>
              </a:rPr>
              <a:t>Work Order Operator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(Requires a service level)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45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Preparing to Test Data - Staff User Set-up (cont.)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55526"/>
            <a:ext cx="8424936" cy="2696280"/>
          </a:xfrm>
        </p:spPr>
        <p:txBody>
          <a:bodyPr>
            <a:normAutofit/>
          </a:bodyPr>
          <a:lstStyle/>
          <a:p>
            <a:pPr lvl="1"/>
            <a:r>
              <a:rPr lang="en-GB" sz="1200" dirty="0">
                <a:latin typeface="Cambria" panose="02040503050406030204" pitchFamily="18" charset="0"/>
              </a:rPr>
              <a:t>Library Level Roles - require a service unit:</a:t>
            </a:r>
          </a:p>
          <a:p>
            <a:pPr lvl="1"/>
            <a:r>
              <a:rPr lang="en-GB" sz="1200" dirty="0">
                <a:latin typeface="Cambria" panose="02040503050406030204" pitchFamily="18" charset="0"/>
              </a:rPr>
              <a:t>Circulation Desk Manager (Service Unit = A Circulation Desk)</a:t>
            </a:r>
          </a:p>
          <a:p>
            <a:pPr lvl="1"/>
            <a:r>
              <a:rPr lang="en-GB" sz="1200" dirty="0">
                <a:latin typeface="Cambria" panose="02040503050406030204" pitchFamily="18" charset="0"/>
              </a:rPr>
              <a:t>*Circulation Desk Operator (Service Unit = A Circulation Desk)</a:t>
            </a:r>
          </a:p>
          <a:p>
            <a:pPr lvl="1"/>
            <a:r>
              <a:rPr lang="en-GB" sz="1200" dirty="0">
                <a:latin typeface="Cambria" panose="02040503050406030204" pitchFamily="18" charset="0"/>
              </a:rPr>
              <a:t>Circulation Desk Operator – Limited (Service Unit = A Circulation Desk)</a:t>
            </a:r>
          </a:p>
          <a:p>
            <a:pPr lvl="1"/>
            <a:r>
              <a:rPr lang="en-GB" sz="1200" dirty="0">
                <a:latin typeface="Cambria" panose="02040503050406030204" pitchFamily="18" charset="0"/>
              </a:rPr>
              <a:t>*Requests Operator (Service Unit = A Circulation Desk)</a:t>
            </a:r>
          </a:p>
          <a:p>
            <a:pPr lvl="1"/>
            <a:r>
              <a:rPr lang="en-GB" sz="1200" dirty="0">
                <a:latin typeface="Cambria" panose="02040503050406030204" pitchFamily="18" charset="0"/>
              </a:rPr>
              <a:t>*Receiving Operator (Service Unit = An Acquisitions Department)</a:t>
            </a:r>
          </a:p>
          <a:p>
            <a:pPr lvl="1"/>
            <a:r>
              <a:rPr lang="en-GB" sz="1200" dirty="0">
                <a:latin typeface="Cambria" panose="02040503050406030204" pitchFamily="18" charset="0"/>
              </a:rPr>
              <a:t>Receiving Operator - Limited (Service Unit = An Acquisitions Department)</a:t>
            </a:r>
          </a:p>
          <a:p>
            <a:pPr lvl="1"/>
            <a:r>
              <a:rPr lang="en-GB" sz="1200" dirty="0">
                <a:latin typeface="Cambria" panose="02040503050406030204" pitchFamily="18" charset="0"/>
              </a:rPr>
              <a:t>Fulfillment Services Manager (Service Unit = A Course Reserves Department)</a:t>
            </a:r>
          </a:p>
          <a:p>
            <a:pPr lvl="1"/>
            <a:r>
              <a:rPr lang="en-GB" sz="1200" dirty="0">
                <a:latin typeface="Cambria" panose="02040503050406030204" pitchFamily="18" charset="0"/>
              </a:rPr>
              <a:t>Fulfillment Services Operator (Service Unit = A Course Reserves Department)</a:t>
            </a:r>
          </a:p>
          <a:p>
            <a:pPr lvl="1"/>
            <a:r>
              <a:rPr lang="en-GB" sz="1200" dirty="0">
                <a:latin typeface="Cambria" panose="02040503050406030204" pitchFamily="18" charset="0"/>
              </a:rPr>
              <a:t>Work Order Operator (Service Unit = A Work Order Department or Acq department</a:t>
            </a:r>
            <a:endParaRPr lang="en-US" sz="1200" dirty="0">
              <a:latin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FA5802-09D1-42CC-BDC6-6C9846A66C39}"/>
              </a:ext>
            </a:extLst>
          </p:cNvPr>
          <p:cNvGrpSpPr/>
          <p:nvPr/>
        </p:nvGrpSpPr>
        <p:grpSpPr>
          <a:xfrm>
            <a:off x="1115616" y="3219822"/>
            <a:ext cx="6192688" cy="1637238"/>
            <a:chOff x="715225" y="3951033"/>
            <a:chExt cx="7278097" cy="25925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38E96C-E810-4E85-A31C-F6B66A167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458" y="3951033"/>
              <a:ext cx="7153864" cy="259256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35439E9-E8C3-4E33-9F1D-6D84A8AC15CC}"/>
                </a:ext>
              </a:extLst>
            </p:cNvPr>
            <p:cNvSpPr/>
            <p:nvPr/>
          </p:nvSpPr>
          <p:spPr>
            <a:xfrm>
              <a:off x="715225" y="5870222"/>
              <a:ext cx="1337194" cy="3923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FC15B6-D18A-4CB7-B31C-88B179339FC2}"/>
                </a:ext>
              </a:extLst>
            </p:cNvPr>
            <p:cNvSpPr/>
            <p:nvPr/>
          </p:nvSpPr>
          <p:spPr>
            <a:xfrm>
              <a:off x="6562870" y="6060744"/>
              <a:ext cx="1337194" cy="3923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122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Minimum Roles needed to test migrated data (summarized)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39566"/>
            <a:ext cx="8424936" cy="3979385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en-US" dirty="0">
                <a:latin typeface="Cambria" panose="02040503050406030204" pitchFamily="18" charset="0"/>
              </a:rPr>
              <a:t>Circulation Desk Operator (Service Unit = A Circulation Desk)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Requests Operator (Service Unit = A Circulation Desk)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Receiving Operator (Service Unit = An Acquisitions Department)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Cataloger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Design Analytics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Electronic Inventory Operator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Fund-Ledger Viewer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Invoice Operator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License Manager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Patron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Physical Inventory Operator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Purchasing Operator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Repository Manager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Usage Data Operator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User Manager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Vendor Manager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Additional roles are needed to test configurations and other functional features</a:t>
            </a:r>
          </a:p>
        </p:txBody>
      </p:sp>
    </p:spTree>
    <p:extLst>
      <p:ext uri="{BB962C8B-B14F-4D97-AF65-F5344CB8AC3E}">
        <p14:creationId xmlns:p14="http://schemas.microsoft.com/office/powerpoint/2010/main" val="2408951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51DCB-B785-4041-A395-964B540C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Libraries and Locations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13900-7349-4C5D-8FAC-191AE06C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00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and Locations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Verify Library and Location information is correct for each library</a:t>
            </a:r>
          </a:p>
          <a:p>
            <a:r>
              <a:rPr lang="en-US" dirty="0"/>
              <a:t>Configuration &gt; “Configuring” &gt; Choose library</a:t>
            </a:r>
            <a:endParaRPr lang="en-IL" dirty="0"/>
          </a:p>
          <a:p>
            <a:r>
              <a:rPr lang="en-US" dirty="0"/>
              <a:t>Configuration &gt; Fulfillment &gt; Libraries</a:t>
            </a:r>
          </a:p>
          <a:p>
            <a:r>
              <a:rPr lang="en-US" dirty="0"/>
              <a:t>Click on “Library Details” - check contact info and calendar</a:t>
            </a:r>
          </a:p>
          <a:p>
            <a:pPr lvl="1"/>
            <a:r>
              <a:rPr lang="en-US" b="1" dirty="0"/>
              <a:t>Note</a:t>
            </a:r>
            <a:r>
              <a:rPr lang="en-US" dirty="0"/>
              <a:t>: for an overview, click “Add Widget” on home screen and add “Organization Calendar”</a:t>
            </a:r>
          </a:p>
          <a:p>
            <a:r>
              <a:rPr lang="en-US" dirty="0"/>
              <a:t>Click on “Physical Locations” - verify all locations are present; verify correct Fulfillment Unit and Circulation Desk assigned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6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51DCB-B785-4041-A395-964B540C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Bib Records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13900-7349-4C5D-8FAC-191AE06C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51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Bibs - Search Basics Review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Tools to use:</a:t>
            </a:r>
            <a:endParaRPr lang="en-US" dirty="0"/>
          </a:p>
          <a:p>
            <a:pPr lvl="1"/>
            <a:r>
              <a:rPr lang="en-US" dirty="0"/>
              <a:t>Facets on left of the display</a:t>
            </a:r>
          </a:p>
          <a:p>
            <a:pPr lvl="1"/>
            <a:r>
              <a:rPr lang="en-US" dirty="0"/>
              <a:t>Change “Find” (see difference between physical, electronic, titles, items)</a:t>
            </a:r>
          </a:p>
          <a:p>
            <a:pPr lvl="1"/>
            <a:r>
              <a:rPr lang="en-US" dirty="0"/>
              <a:t>Remember there are no stop words (a, an, the, etc. are all valid terms)</a:t>
            </a:r>
          </a:p>
          <a:p>
            <a:pPr lvl="1"/>
            <a:r>
              <a:rPr lang="en-US" dirty="0"/>
              <a:t>Record count in upper left - </a:t>
            </a:r>
            <a:r>
              <a:rPr lang="en-US" dirty="0">
                <a:highlight>
                  <a:srgbClr val="FFFF00"/>
                </a:highlight>
              </a:rPr>
              <a:t>are the numbers expected?</a:t>
            </a:r>
          </a:p>
          <a:p>
            <a:pPr lvl="1"/>
            <a:r>
              <a:rPr lang="en-US" dirty="0"/>
              <a:t>Links to requests or orders (if migrated)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</a:t>
            </a:r>
          </a:p>
          <a:p>
            <a:pPr lvl="1"/>
            <a:r>
              <a:rPr lang="en-US" dirty="0"/>
              <a:t>D</a:t>
            </a:r>
          </a:p>
          <a:p>
            <a:pPr lvl="1"/>
            <a:r>
              <a:rPr lang="en-US" dirty="0"/>
              <a:t>D</a:t>
            </a:r>
          </a:p>
          <a:p>
            <a:pPr lvl="1"/>
            <a:r>
              <a:rPr lang="en-US" dirty="0"/>
              <a:t>D</a:t>
            </a:r>
          </a:p>
          <a:p>
            <a:pPr lvl="1"/>
            <a:r>
              <a:rPr lang="en-US" dirty="0"/>
              <a:t>D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7E84B-D058-42CD-BEB5-4CE62EC9C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955793"/>
            <a:ext cx="4464496" cy="1632181"/>
          </a:xfrm>
          <a:prstGeom prst="rect">
            <a:avLst/>
          </a:prstGeom>
        </p:spPr>
      </p:pic>
      <p:pic>
        <p:nvPicPr>
          <p:cNvPr id="1036" name="Picture 12" descr="https://knowledge.exlibrisgroup.com/@api/deki/files/56836/IZ_or_CZ_linked_to_NZ_ux.png?revision=1">
            <a:extLst>
              <a:ext uri="{FF2B5EF4-FFF2-40B4-BE49-F238E27FC236}">
                <a16:creationId xmlns:a16="http://schemas.microsoft.com/office/drawing/2014/main" id="{534E1CDB-97D0-47D3-BFEC-225566F4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87" y="4299942"/>
            <a:ext cx="214645" cy="21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5FB705-252D-41AF-9855-BA3CBF93099B}"/>
              </a:ext>
            </a:extLst>
          </p:cNvPr>
          <p:cNvSpPr txBox="1"/>
          <p:nvPr/>
        </p:nvSpPr>
        <p:spPr>
          <a:xfrm>
            <a:off x="1200532" y="4218642"/>
            <a:ext cx="151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Network Zone</a:t>
            </a:r>
          </a:p>
        </p:txBody>
      </p:sp>
    </p:spTree>
    <p:extLst>
      <p:ext uri="{BB962C8B-B14F-4D97-AF65-F5344CB8AC3E}">
        <p14:creationId xmlns:p14="http://schemas.microsoft.com/office/powerpoint/2010/main" val="2769267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Bibs - Search Basics Review (cont.)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Save Query</a:t>
            </a:r>
          </a:p>
          <a:p>
            <a:pPr lvl="1"/>
            <a:r>
              <a:rPr lang="en-US" dirty="0"/>
              <a:t>Used to create a set</a:t>
            </a:r>
          </a:p>
          <a:p>
            <a:pPr lvl="1"/>
            <a:r>
              <a:rPr lang="en-US" dirty="0"/>
              <a:t>Sets keep the results of your search for later use</a:t>
            </a:r>
          </a:p>
          <a:p>
            <a:pPr lvl="1"/>
            <a:r>
              <a:rPr lang="en-US" dirty="0"/>
              <a:t>Can import sets using Excel files or Analytics queries</a:t>
            </a:r>
          </a:p>
          <a:p>
            <a:pPr lvl="1"/>
            <a:r>
              <a:rPr lang="en-US" dirty="0"/>
              <a:t>Can export to Excel to create reports for cleanup</a:t>
            </a:r>
          </a:p>
          <a:p>
            <a:pPr lvl="1"/>
            <a:r>
              <a:rPr lang="en-US" b="1" dirty="0"/>
              <a:t>Tip</a:t>
            </a:r>
            <a:r>
              <a:rPr lang="en-US" dirty="0"/>
              <a:t>: for large results, break down into smaller sets before exporting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Explanation</a:t>
            </a:r>
            <a:r>
              <a:rPr lang="en-US" dirty="0"/>
              <a:t> of Facets, Icons, Search Criteria, etc.</a:t>
            </a:r>
          </a:p>
          <a:p>
            <a:r>
              <a:rPr lang="en-US" dirty="0">
                <a:hlinkClick r:id="rId4"/>
              </a:rPr>
              <a:t>Glossary</a:t>
            </a:r>
            <a:r>
              <a:rPr lang="en-US" dirty="0"/>
              <a:t> of Alma Terms</a:t>
            </a:r>
          </a:p>
        </p:txBody>
      </p:sp>
    </p:spTree>
    <p:extLst>
      <p:ext uri="{BB962C8B-B14F-4D97-AF65-F5344CB8AC3E}">
        <p14:creationId xmlns:p14="http://schemas.microsoft.com/office/powerpoint/2010/main" val="380672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2" y="401867"/>
            <a:ext cx="4501008" cy="43397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How to test </a:t>
            </a:r>
            <a:r>
              <a:rPr lang="en-US" dirty="0"/>
              <a:t>migrated</a:t>
            </a:r>
            <a:r>
              <a:rPr lang="fr-FR" dirty="0"/>
              <a:t> data </a:t>
            </a:r>
          </a:p>
          <a:p>
            <a:pPr lvl="1"/>
            <a:r>
              <a:rPr lang="en-US" dirty="0"/>
              <a:t>Introduction</a:t>
            </a:r>
            <a:endParaRPr lang="en-IL" dirty="0"/>
          </a:p>
          <a:p>
            <a:pPr lvl="1"/>
            <a:r>
              <a:rPr lang="fr-FR" dirty="0"/>
              <a:t>Staff User Setup</a:t>
            </a:r>
          </a:p>
          <a:p>
            <a:pPr lvl="1"/>
            <a:r>
              <a:rPr lang="en-IL" dirty="0"/>
              <a:t>Libraries</a:t>
            </a:r>
            <a:r>
              <a:rPr lang="fr-FR" dirty="0"/>
              <a:t> and Locations</a:t>
            </a:r>
          </a:p>
          <a:p>
            <a:pPr lvl="1"/>
            <a:r>
              <a:rPr lang="fr-FR" dirty="0"/>
              <a:t>Bib Records</a:t>
            </a:r>
          </a:p>
          <a:p>
            <a:pPr lvl="1"/>
            <a:r>
              <a:rPr lang="fr-FR" dirty="0"/>
              <a:t>Holdings</a:t>
            </a:r>
          </a:p>
          <a:p>
            <a:pPr lvl="1"/>
            <a:r>
              <a:rPr lang="fr-FR" dirty="0"/>
              <a:t>Items</a:t>
            </a:r>
          </a:p>
          <a:p>
            <a:pPr lvl="1"/>
            <a:r>
              <a:rPr lang="en-IL" dirty="0"/>
              <a:t>Electronic</a:t>
            </a:r>
            <a:r>
              <a:rPr lang="fr-FR" dirty="0"/>
              <a:t> </a:t>
            </a:r>
            <a:r>
              <a:rPr lang="en-IL" dirty="0"/>
              <a:t>resources</a:t>
            </a:r>
            <a:endParaRPr lang="en-US" dirty="0"/>
          </a:p>
          <a:p>
            <a:pPr lvl="1"/>
            <a:r>
              <a:rPr lang="en-US" dirty="0"/>
              <a:t>Acquisitions</a:t>
            </a:r>
            <a:endParaRPr lang="en-IL" dirty="0"/>
          </a:p>
          <a:p>
            <a:pPr lvl="1"/>
            <a:r>
              <a:rPr lang="fr-FR" dirty="0"/>
              <a:t>Inventory Reports</a:t>
            </a:r>
          </a:p>
          <a:p>
            <a:pPr lvl="1"/>
            <a:r>
              <a:rPr lang="fr-FR" dirty="0"/>
              <a:t>Patron Records</a:t>
            </a:r>
          </a:p>
          <a:p>
            <a:pPr lvl="1"/>
            <a:r>
              <a:rPr lang="fr-FR" dirty="0"/>
              <a:t>Fulfillment Configurations</a:t>
            </a:r>
            <a:endParaRPr lang="en-IL" dirty="0"/>
          </a:p>
          <a:p>
            <a:pPr lvl="1"/>
            <a:r>
              <a:rPr lang="en-IL" dirty="0"/>
              <a:t>Analytics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Search “*” in All Titles - check record count</a:t>
            </a:r>
          </a:p>
          <a:p>
            <a:endParaRPr lang="en-US" dirty="0"/>
          </a:p>
          <a:p>
            <a:r>
              <a:rPr lang="en-US" dirty="0"/>
              <a:t>Standalone Bibs</a:t>
            </a:r>
          </a:p>
          <a:p>
            <a:pPr lvl="1"/>
            <a:r>
              <a:rPr lang="en-US" dirty="0"/>
              <a:t>“All Titles”; Has inventory = No</a:t>
            </a:r>
          </a:p>
          <a:p>
            <a:pPr lvl="1"/>
            <a:endParaRPr lang="en-US" dirty="0"/>
          </a:p>
          <a:p>
            <a:r>
              <a:rPr lang="en-US" dirty="0"/>
              <a:t>Undefined Resource Type</a:t>
            </a:r>
          </a:p>
          <a:p>
            <a:pPr lvl="1"/>
            <a:r>
              <a:rPr lang="en-US" dirty="0"/>
              <a:t>“All Titles”; Resource Type = Undefined</a:t>
            </a:r>
          </a:p>
          <a:p>
            <a:pPr lvl="1"/>
            <a:r>
              <a:rPr lang="en-US" dirty="0">
                <a:hlinkClick r:id="rId3"/>
              </a:rPr>
              <a:t>Resource Type </a:t>
            </a:r>
            <a:r>
              <a:rPr lang="en-US" dirty="0"/>
              <a:t>is calculated based on the LDR &amp; 008 values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Material Types migrated correctly</a:t>
            </a:r>
          </a:p>
          <a:p>
            <a:pPr lvl="1"/>
            <a:r>
              <a:rPr lang="en-US" dirty="0"/>
              <a:t>“All Titles”; Material Type = (select types from dropdown)</a:t>
            </a:r>
          </a:p>
        </p:txBody>
      </p:sp>
    </p:spTree>
    <p:extLst>
      <p:ext uri="{BB962C8B-B14F-4D97-AF65-F5344CB8AC3E}">
        <p14:creationId xmlns:p14="http://schemas.microsoft.com/office/powerpoint/2010/main" val="2598571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Suppressed records</a:t>
            </a:r>
          </a:p>
          <a:p>
            <a:pPr lvl="1"/>
            <a:r>
              <a:rPr lang="en-US" dirty="0"/>
              <a:t>“All Titles”; “Tag Suppressed (Title)” = Yes</a:t>
            </a:r>
          </a:p>
          <a:p>
            <a:endParaRPr lang="en-US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information, see Online Help: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Search Indexes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MARC 21 Bibliographic Tag to Search Index Mapping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MARC 21 Holding Tag to Search Index Mapping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Sections on searchable fields for: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Electronic Collections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Electronic Portfolios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Holdings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Physical items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51DCB-B785-4041-A395-964B540C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Holdings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13900-7349-4C5D-8FAC-191AE06C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23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46480"/>
            <a:ext cx="8424936" cy="410445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Number of Holdings:</a:t>
            </a:r>
          </a:p>
          <a:p>
            <a:pPr lvl="1"/>
            <a:r>
              <a:rPr lang="en-US" dirty="0"/>
              <a:t>“Physical Titles”; keyword “*”</a:t>
            </a:r>
          </a:p>
          <a:p>
            <a:pPr lvl="1"/>
            <a:r>
              <a:rPr lang="en-US" dirty="0"/>
              <a:t>Per Lib/Loc: Advanced Search; “Physical Titles”; Permanent physical location</a:t>
            </a:r>
          </a:p>
          <a:p>
            <a:pPr>
              <a:lnSpc>
                <a:spcPct val="170000"/>
              </a:lnSpc>
            </a:pPr>
            <a:r>
              <a:rPr lang="en-US" dirty="0"/>
              <a:t>Empty Holdings Records</a:t>
            </a:r>
          </a:p>
          <a:p>
            <a:pPr lvl="1"/>
            <a:r>
              <a:rPr lang="en-US" dirty="0"/>
              <a:t>“Physical Titles”; “Has Items” = No</a:t>
            </a:r>
          </a:p>
          <a:p>
            <a:pPr>
              <a:lnSpc>
                <a:spcPct val="170000"/>
              </a:lnSpc>
            </a:pPr>
            <a:r>
              <a:rPr lang="en-US" dirty="0"/>
              <a:t>Call Number Problems</a:t>
            </a:r>
          </a:p>
          <a:p>
            <a:pPr lvl="1"/>
            <a:r>
              <a:rPr lang="en-US" dirty="0"/>
              <a:t>“Physical Titles”; permanent call number” &lt;= 0; Permanent call number type</a:t>
            </a:r>
          </a:p>
          <a:p>
            <a:pPr>
              <a:lnSpc>
                <a:spcPct val="170000"/>
              </a:lnSpc>
            </a:pPr>
            <a:r>
              <a:rPr lang="en-US" dirty="0"/>
              <a:t>Bibs that were left off of the P2E</a:t>
            </a:r>
          </a:p>
          <a:p>
            <a:pPr lvl="1"/>
            <a:r>
              <a:rPr lang="en-US" dirty="0"/>
              <a:t>“Physical Titles” where Permanent physical location = [Internet/ONLINE/ELECTRONIC locations]</a:t>
            </a:r>
          </a:p>
          <a:p>
            <a:pPr>
              <a:lnSpc>
                <a:spcPct val="170000"/>
              </a:lnSpc>
            </a:pPr>
            <a:r>
              <a:rPr lang="en-US" dirty="0"/>
              <a:t>Holdings in an UNASSIGNED</a:t>
            </a:r>
            <a:r>
              <a:rPr lang="en-IL" dirty="0"/>
              <a:t> </a:t>
            </a:r>
            <a:r>
              <a:rPr lang="en-US" dirty="0"/>
              <a:t>Location</a:t>
            </a:r>
          </a:p>
          <a:p>
            <a:pPr lvl="1"/>
            <a:r>
              <a:rPr lang="en-US" dirty="0"/>
              <a:t>Physical Titles where Permanent physical location = “UNASSIGNED”</a:t>
            </a:r>
          </a:p>
          <a:p>
            <a:pPr lvl="1"/>
            <a:endParaRPr lang="en-US" dirty="0"/>
          </a:p>
          <a:p>
            <a:r>
              <a:rPr lang="en-US" dirty="0"/>
              <a:t>“Save Query” to access these sets later via “Manage Sets”</a:t>
            </a:r>
          </a:p>
        </p:txBody>
      </p:sp>
    </p:spTree>
    <p:extLst>
      <p:ext uri="{BB962C8B-B14F-4D97-AF65-F5344CB8AC3E}">
        <p14:creationId xmlns:p14="http://schemas.microsoft.com/office/powerpoint/2010/main" val="698389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51DCB-B785-4041-A395-964B540C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13900-7349-4C5D-8FAC-191AE06C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08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55526"/>
            <a:ext cx="8424936" cy="425651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Search “*” in Physical Items</a:t>
            </a:r>
          </a:p>
          <a:p>
            <a:endParaRPr lang="en-US" dirty="0"/>
          </a:p>
          <a:p>
            <a:r>
              <a:rPr lang="en-US" dirty="0"/>
              <a:t>Items without a valid permanent location</a:t>
            </a:r>
          </a:p>
          <a:p>
            <a:pPr lvl="1"/>
            <a:r>
              <a:rPr lang="en-US" dirty="0"/>
              <a:t>“Physical Items”; “Permanent physical location” is empty</a:t>
            </a:r>
          </a:p>
          <a:p>
            <a:pPr lvl="1"/>
            <a:endParaRPr lang="en-US" dirty="0"/>
          </a:p>
          <a:p>
            <a:r>
              <a:rPr lang="en-US" dirty="0"/>
              <a:t>Enumeration / Chronology migration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Physical Items “Item Description” contains keywords “*”</a:t>
            </a:r>
          </a:p>
          <a:p>
            <a:pPr lvl="1"/>
            <a:endParaRPr lang="en-US" dirty="0"/>
          </a:p>
          <a:p>
            <a:r>
              <a:rPr lang="en-US" dirty="0"/>
              <a:t>Items on Hold Shelf</a:t>
            </a:r>
          </a:p>
          <a:p>
            <a:pPr lvl="1"/>
            <a:r>
              <a:rPr lang="en-US" dirty="0"/>
              <a:t>Physical Items; Process Type = Hold Shelf</a:t>
            </a:r>
          </a:p>
          <a:p>
            <a:pPr lvl="1"/>
            <a:endParaRPr lang="en-US" dirty="0"/>
          </a:p>
          <a:p>
            <a:r>
              <a:rPr lang="en-US" dirty="0"/>
              <a:t>Items on Loan</a:t>
            </a:r>
          </a:p>
          <a:p>
            <a:pPr lvl="1"/>
            <a:r>
              <a:rPr lang="en-US" dirty="0"/>
              <a:t>Physical Items Process Type = “Loan”; Check Loan Status and Due Date</a:t>
            </a:r>
          </a:p>
          <a:p>
            <a:pPr lvl="1"/>
            <a:endParaRPr lang="en-US" dirty="0"/>
          </a:p>
          <a:p>
            <a:r>
              <a:rPr lang="en-US" dirty="0"/>
              <a:t>“Lost” Items</a:t>
            </a:r>
          </a:p>
          <a:p>
            <a:pPr lvl="1"/>
            <a:r>
              <a:rPr lang="en-US" dirty="0"/>
              <a:t>Physical items Process Type = “Lost”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72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55526"/>
            <a:ext cx="8424936" cy="4195409"/>
          </a:xfrm>
        </p:spPr>
        <p:txBody>
          <a:bodyPr/>
          <a:lstStyle/>
          <a:p>
            <a:r>
              <a:rPr lang="en-US" dirty="0"/>
              <a:t>Items with Technical Migration process status</a:t>
            </a:r>
          </a:p>
          <a:p>
            <a:pPr lvl="1"/>
            <a:r>
              <a:rPr lang="en-US" dirty="0"/>
              <a:t>Physical Items; “Process type” = Technical - Migration</a:t>
            </a:r>
          </a:p>
          <a:p>
            <a:pPr lvl="1"/>
            <a:r>
              <a:rPr lang="en-US" dirty="0"/>
              <a:t>Reasons for the status is noted in the Item’s “Notes” tab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FA2EBFEE-9721-4687-B854-4B4C9A3B2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5" b="23002"/>
          <a:stretch/>
        </p:blipFill>
        <p:spPr>
          <a:xfrm>
            <a:off x="709281" y="1820605"/>
            <a:ext cx="7185872" cy="29914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9FC516-604C-43FF-8DC8-D9F63FB66AB0}"/>
              </a:ext>
            </a:extLst>
          </p:cNvPr>
          <p:cNvSpPr/>
          <p:nvPr/>
        </p:nvSpPr>
        <p:spPr>
          <a:xfrm>
            <a:off x="827584" y="4083918"/>
            <a:ext cx="3589286" cy="3014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19607-A818-40BA-8405-F50D07B87845}"/>
              </a:ext>
            </a:extLst>
          </p:cNvPr>
          <p:cNvSpPr/>
          <p:nvPr/>
        </p:nvSpPr>
        <p:spPr>
          <a:xfrm>
            <a:off x="1248847" y="2550735"/>
            <a:ext cx="1771650" cy="1813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49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900" dirty="0"/>
              <a:t>To clean up these records, there are 4 main workflows, depending on the status &amp; desired result.  You will first create a set of the items in question, and then “Run a Job”, with one of the following options:</a:t>
            </a:r>
          </a:p>
          <a:p>
            <a:endParaRPr lang="en-US" dirty="0"/>
          </a:p>
          <a:p>
            <a:pPr marL="457200" indent="-457200" defTabSz="457200">
              <a:lnSpc>
                <a:spcPct val="120000"/>
              </a:lnSpc>
              <a:buFont typeface="+mj-lt"/>
              <a:buAutoNum type="arabicParenR"/>
            </a:pPr>
            <a:r>
              <a:rPr lang="en-US" dirty="0"/>
              <a:t>Change the status from “Technical Migration” to “Missing” (Job = Change Physical Items; criteria: ‘missing’ = checked and ‘missing’ chosen in dropdown)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arenR"/>
            </a:pPr>
            <a:r>
              <a:rPr lang="en-US" dirty="0"/>
              <a:t>Remove the “Technical Migration” status in bulk (Job = Change Physical Items; criteria: ‘missing’ = checked &amp; dropdown blank)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arenR"/>
            </a:pPr>
            <a:r>
              <a:rPr lang="en-US" dirty="0"/>
              <a:t>Bulk withdraw items (Job = Withdraw Items)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arenR"/>
            </a:pPr>
            <a:r>
              <a:rPr lang="en-US" dirty="0"/>
              <a:t>Create a work order for the item (Job = Create Physical Item Work Orders)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</a:t>
            </a:r>
          </a:p>
        </p:txBody>
      </p:sp>
    </p:spTree>
    <p:extLst>
      <p:ext uri="{BB962C8B-B14F-4D97-AF65-F5344CB8AC3E}">
        <p14:creationId xmlns:p14="http://schemas.microsoft.com/office/powerpoint/2010/main" val="3471071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51DCB-B785-4041-A395-964B540C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Electronic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13900-7349-4C5D-8FAC-191AE06C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799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20A05-EB85-4E03-A0C1-4C4C7AC64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100" y="3102332"/>
            <a:ext cx="4974420" cy="1233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897A65-39A2-4CBB-9514-D373DC114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556" y="1616571"/>
            <a:ext cx="4953948" cy="12573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Collections or Electronic Portfolios searches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CDA81B-E254-4CAB-836A-78F44FD08B2D}"/>
              </a:ext>
            </a:extLst>
          </p:cNvPr>
          <p:cNvCxnSpPr>
            <a:cxnSpLocks/>
          </p:cNvCxnSpPr>
          <p:nvPr/>
        </p:nvCxnSpPr>
        <p:spPr>
          <a:xfrm>
            <a:off x="2574024" y="2643758"/>
            <a:ext cx="149392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977577-146C-4D31-830C-F8BCC1150E18}"/>
              </a:ext>
            </a:extLst>
          </p:cNvPr>
          <p:cNvSpPr txBox="1"/>
          <p:nvPr/>
        </p:nvSpPr>
        <p:spPr>
          <a:xfrm>
            <a:off x="1110886" y="2207028"/>
            <a:ext cx="137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(created by P2E process)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E22AAA-78D9-44CF-B37D-7A42CB46E4CB}"/>
              </a:ext>
            </a:extLst>
          </p:cNvPr>
          <p:cNvSpPr txBox="1"/>
          <p:nvPr/>
        </p:nvSpPr>
        <p:spPr>
          <a:xfrm>
            <a:off x="589092" y="3570570"/>
            <a:ext cx="2110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Linked to the Community Zone (created from link resolver)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221A14-6490-4C12-82BD-20B93B69856C}"/>
              </a:ext>
            </a:extLst>
          </p:cNvPr>
          <p:cNvCxnSpPr>
            <a:cxnSpLocks/>
          </p:cNvCxnSpPr>
          <p:nvPr/>
        </p:nvCxnSpPr>
        <p:spPr>
          <a:xfrm>
            <a:off x="2718040" y="3939902"/>
            <a:ext cx="149392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0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51DCB-B785-4041-A395-964B540C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13900-7349-4C5D-8FAC-191AE06C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96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Resources - P2E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P2E records</a:t>
            </a:r>
          </a:p>
          <a:p>
            <a:pPr lvl="1"/>
            <a:r>
              <a:rPr lang="en-US" dirty="0"/>
              <a:t>Electronic portfolios - Is Standalone = Yes</a:t>
            </a:r>
          </a:p>
          <a:p>
            <a:pPr lvl="1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For each bib provided in the P2E file, a portfolio is created for each 856 link.  If a bib had multiple 856 links, there will be a portfolio created for each so the number of portfolios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exceed the number of bibs in the P2E file.</a:t>
            </a: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Broken Links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Electronic Portfolio - URL “Is Empty”</a:t>
            </a:r>
          </a:p>
          <a:p>
            <a:pPr lvl="1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You can use the “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Export URLs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” job to create a file of all URLs in your P2E portfolios (this can be helpful for cleanup/identifying duplicates)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52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Resources - Link Resolver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Number of Portfolios (all portfolios will be in a collection)</a:t>
            </a:r>
          </a:p>
          <a:p>
            <a:pPr lvl="1"/>
            <a:r>
              <a:rPr lang="en-US" dirty="0"/>
              <a:t>Electronic portfolios - Is Standalone = No</a:t>
            </a:r>
          </a:p>
          <a:p>
            <a:pPr lvl="1"/>
            <a:r>
              <a:rPr lang="en-US" dirty="0"/>
              <a:t>Electronic portfolios - Is Local = No </a:t>
            </a:r>
          </a:p>
          <a:p>
            <a:pPr marL="457200" lvl="1" indent="0">
              <a:buNone/>
            </a:pPr>
            <a:r>
              <a:rPr lang="en-US" sz="1400" dirty="0"/>
              <a:t>	</a:t>
            </a:r>
            <a:r>
              <a:rPr lang="en-US" sz="1600" dirty="0"/>
              <a:t>(depending if local portfolios have been migrated from link resolver)</a:t>
            </a:r>
          </a:p>
          <a:p>
            <a:pPr lvl="1"/>
            <a:endParaRPr lang="en-US" dirty="0"/>
          </a:p>
          <a:p>
            <a:r>
              <a:rPr lang="en-US" dirty="0"/>
              <a:t>Number of Packages</a:t>
            </a:r>
          </a:p>
          <a:p>
            <a:pPr lvl="1"/>
            <a:r>
              <a:rPr lang="en-US" dirty="0"/>
              <a:t>Electronic Collection WHERE electronic collection type = Database/Aggregator/Selective</a:t>
            </a: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/>
              <a:t>Packages are available?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Electronic collection availability = “Not Available”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14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Resources - Test access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46480"/>
            <a:ext cx="8424936" cy="41044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Verify access to electronic resources</a:t>
            </a:r>
          </a:p>
          <a:p>
            <a:r>
              <a:rPr lang="en-US" dirty="0"/>
              <a:t>Advanced Search: “electronic portfolios” where keyword contains “*”</a:t>
            </a:r>
          </a:p>
          <a:p>
            <a:pPr lvl="1"/>
            <a:r>
              <a:rPr lang="en-US" dirty="0"/>
              <a:t>On any portfolio, click “test access”</a:t>
            </a:r>
          </a:p>
          <a:p>
            <a:pPr lvl="1"/>
            <a:endParaRPr lang="en-US" dirty="0"/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You should be directed to e.g. the resource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E18EED02-9CA1-4088-A068-E546AFB10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35646"/>
            <a:ext cx="6912768" cy="24988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5B74B7-2131-427F-96AF-D4FAC3C43BBA}"/>
              </a:ext>
            </a:extLst>
          </p:cNvPr>
          <p:cNvSpPr/>
          <p:nvPr/>
        </p:nvSpPr>
        <p:spPr>
          <a:xfrm>
            <a:off x="755576" y="1686618"/>
            <a:ext cx="4260106" cy="2457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24B88A-9037-43BA-8C17-030B9A41F6FC}"/>
              </a:ext>
            </a:extLst>
          </p:cNvPr>
          <p:cNvSpPr/>
          <p:nvPr/>
        </p:nvSpPr>
        <p:spPr>
          <a:xfrm>
            <a:off x="6588224" y="3507854"/>
            <a:ext cx="670560" cy="193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693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Resources - Linking Parameters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65675"/>
            <a:ext cx="8424936" cy="39223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Check that linking parameters are correctly applied</a:t>
            </a:r>
          </a:p>
          <a:p>
            <a:pPr lvl="1"/>
            <a:r>
              <a:rPr lang="en-US" dirty="0"/>
              <a:t>Simple search: “Electronic portfolio” where “Electronic Collection: Electronic collection name” contains (e.g. Ebook Central Perpetual… - any collections with special linking parameters)</a:t>
            </a:r>
          </a:p>
          <a:p>
            <a:pPr lvl="1"/>
            <a:r>
              <a:rPr lang="en-US" dirty="0"/>
              <a:t>Click “Test Access”</a:t>
            </a:r>
          </a:p>
          <a:p>
            <a:pPr lvl="1"/>
            <a:endParaRPr lang="en-US" dirty="0"/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should be able to reach the resource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27AA9225-220A-44E3-8C83-BE8BE2C8B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86" y="1851670"/>
            <a:ext cx="6537012" cy="23762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2C1653-7E71-4B3E-8821-C871BC942AAD}"/>
              </a:ext>
            </a:extLst>
          </p:cNvPr>
          <p:cNvSpPr/>
          <p:nvPr/>
        </p:nvSpPr>
        <p:spPr>
          <a:xfrm>
            <a:off x="816662" y="1943652"/>
            <a:ext cx="5791815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AB816A-842B-4795-8E4E-767D47CDD57E}"/>
              </a:ext>
            </a:extLst>
          </p:cNvPr>
          <p:cNvSpPr/>
          <p:nvPr/>
        </p:nvSpPr>
        <p:spPr>
          <a:xfrm>
            <a:off x="6372200" y="3651870"/>
            <a:ext cx="64807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54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51DCB-B785-4041-A395-964B540C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Acquisitions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13900-7349-4C5D-8FAC-191AE06C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92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Purchase Order Lines in Review</a:t>
            </a:r>
          </a:p>
          <a:p>
            <a:pPr lvl="1"/>
            <a:r>
              <a:rPr lang="en-US" dirty="0"/>
              <a:t>Lists POLs with either data issues, alerts, or are in Review based on purchasing review rules</a:t>
            </a:r>
          </a:p>
          <a:p>
            <a:endParaRPr lang="en-US" dirty="0"/>
          </a:p>
          <a:p>
            <a:r>
              <a:rPr lang="en-US" dirty="0"/>
              <a:t>Purchase Order Review</a:t>
            </a:r>
          </a:p>
          <a:p>
            <a:pPr lvl="1"/>
            <a:r>
              <a:rPr lang="en-US" dirty="0"/>
              <a:t>Lists POs with invalid or missing mandatory information</a:t>
            </a:r>
          </a:p>
          <a:p>
            <a:endParaRPr lang="en-US" dirty="0"/>
          </a:p>
          <a:p>
            <a:r>
              <a:rPr lang="en-US" dirty="0"/>
              <a:t>Receive</a:t>
            </a:r>
          </a:p>
          <a:p>
            <a:pPr lvl="1"/>
            <a:r>
              <a:rPr lang="en-US" dirty="0"/>
              <a:t>Two tabs: One Time (one time orders) and Continuous (serials, subscriptions)</a:t>
            </a:r>
          </a:p>
          <a:p>
            <a:pPr lvl="1"/>
            <a:r>
              <a:rPr lang="en-US" dirty="0"/>
              <a:t>Lists orders that are waiting to be received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Invoicing Review and Approve</a:t>
            </a:r>
          </a:p>
          <a:p>
            <a:pPr lvl="1"/>
            <a:r>
              <a:rPr lang="en-US" dirty="0"/>
              <a:t>Lists invoices to be reviewed / to be approved</a:t>
            </a:r>
          </a:p>
          <a:p>
            <a:endParaRPr lang="en-US" dirty="0"/>
          </a:p>
          <a:p>
            <a:r>
              <a:rPr lang="en-US" dirty="0"/>
              <a:t>Receiving Department Items</a:t>
            </a:r>
          </a:p>
          <a:p>
            <a:pPr lvl="1"/>
            <a:r>
              <a:rPr lang="en-US" dirty="0"/>
              <a:t>Lists items that have been kept in department after receipt</a:t>
            </a:r>
          </a:p>
        </p:txBody>
      </p:sp>
    </p:spTree>
    <p:extLst>
      <p:ext uri="{BB962C8B-B14F-4D97-AF65-F5344CB8AC3E}">
        <p14:creationId xmlns:p14="http://schemas.microsoft.com/office/powerpoint/2010/main" val="1344908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Acquisitions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Waiting for Payment</a:t>
            </a:r>
          </a:p>
          <a:p>
            <a:pPr lvl="1"/>
            <a:r>
              <a:rPr lang="en-US" dirty="0"/>
              <a:t>Lists invoices that need to be paid or are waiting for payment confirmation from the ERP</a:t>
            </a:r>
          </a:p>
          <a:p>
            <a:endParaRPr lang="en-US" dirty="0"/>
          </a:p>
          <a:p>
            <a:r>
              <a:rPr lang="en-US" dirty="0"/>
              <a:t>Vendors</a:t>
            </a:r>
          </a:p>
          <a:p>
            <a:pPr lvl="1"/>
            <a:r>
              <a:rPr lang="en-US" dirty="0"/>
              <a:t>All migrate as “Material Supplier” - can be “Access Provider” (provides e-resource interfaces) or “Licensor” (holder of e-resource license)</a:t>
            </a:r>
          </a:p>
          <a:p>
            <a:endParaRPr lang="en-US" dirty="0"/>
          </a:p>
          <a:p>
            <a:r>
              <a:rPr lang="en-US" dirty="0"/>
              <a:t>Funds and Ledgers</a:t>
            </a:r>
          </a:p>
          <a:p>
            <a:pPr lvl="1"/>
            <a:r>
              <a:rPr lang="en-US" dirty="0"/>
              <a:t>Facets allow you to group/focus the funds, view by ledger, view by summary funds</a:t>
            </a:r>
          </a:p>
          <a:p>
            <a:endParaRPr lang="en-US" dirty="0"/>
          </a:p>
          <a:p>
            <a:r>
              <a:rPr lang="en-US" dirty="0"/>
              <a:t>Search for Order lines</a:t>
            </a:r>
          </a:p>
          <a:p>
            <a:pPr lvl="1"/>
            <a:r>
              <a:rPr lang="en-US" dirty="0"/>
              <a:t>Allows you to search POLs if you don’t have the POL number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05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51DCB-B785-4041-A395-964B540C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Inventory Reports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13900-7349-4C5D-8FAC-191AE06C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4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Reports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55526"/>
            <a:ext cx="8424936" cy="4195409"/>
          </a:xfrm>
        </p:spPr>
        <p:txBody>
          <a:bodyPr>
            <a:normAutofit fontScale="85000" lnSpcReduction="20000"/>
          </a:bodyPr>
          <a:lstStyle/>
          <a:p>
            <a:pPr fontAlgn="ctr">
              <a:lnSpc>
                <a:spcPct val="12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Overlap Analysis</a:t>
            </a:r>
          </a:p>
          <a:p>
            <a:pPr lvl="1" fontAlgn="ctr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Options:</a:t>
            </a:r>
          </a:p>
          <a:p>
            <a:pPr lvl="2" fontAlgn="ctr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Existing collections, to see which overlapping titles are included in each set</a:t>
            </a:r>
          </a:p>
          <a:p>
            <a:pPr lvl="2" fontAlgn="ctr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Selected titles (for example, a list of titles in a collection under review) against the current electronic titles</a:t>
            </a:r>
          </a:p>
          <a:p>
            <a:pPr lvl="3" fontAlgn="ctr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Options: </a:t>
            </a:r>
          </a:p>
          <a:p>
            <a:pPr lvl="4" fontAlgn="ctr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Match method</a:t>
            </a:r>
          </a:p>
          <a:p>
            <a:pPr lvl="4" fontAlgn="ctr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Ignore/consider date coverage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Results: 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Overlapping titles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Unique titles</a:t>
            </a:r>
          </a:p>
          <a:p>
            <a:pPr lvl="1"/>
            <a:endParaRPr lang="en-US" dirty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 lvl="1"/>
            <a:endParaRPr lang="en-US" dirty="0">
              <a:latin typeface="Cambria" panose="02040503050406030204" pitchFamily="18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Working with Overlap and Collection Analysis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CE07E8-2BA2-40A9-8695-3A59E38C27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1" t="25128" b="14481"/>
          <a:stretch/>
        </p:blipFill>
        <p:spPr>
          <a:xfrm>
            <a:off x="827584" y="3507854"/>
            <a:ext cx="5943138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31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Reports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46480"/>
            <a:ext cx="8424936" cy="4104456"/>
          </a:xfrm>
        </p:spPr>
        <p:txBody>
          <a:bodyPr>
            <a:normAutofit fontScale="70000" lnSpcReduction="20000"/>
          </a:bodyPr>
          <a:lstStyle/>
          <a:p>
            <a:pPr fontAlgn="ctr">
              <a:lnSpc>
                <a:spcPct val="120000"/>
              </a:lnSpc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Duplicate Analysis</a:t>
            </a:r>
          </a:p>
          <a:p>
            <a:pPr lvl="1" fontAlgn="ctr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creates report identifying duplicate bib records</a:t>
            </a:r>
          </a:p>
          <a:p>
            <a:pPr lvl="1" fontAlgn="ctr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Can match on:</a:t>
            </a:r>
          </a:p>
          <a:p>
            <a:pPr lvl="2" fontAlgn="ctr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 control number (035 - with or without prefix)</a:t>
            </a:r>
          </a:p>
          <a:p>
            <a:pPr lvl="2" fontAlgn="ctr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ISBN</a:t>
            </a:r>
          </a:p>
          <a:p>
            <a:pPr lvl="2" fontAlgn="ctr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ISSN</a:t>
            </a:r>
          </a:p>
          <a:p>
            <a:pPr lvl="2" fontAlgn="ctr"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Other standard identifier (024)</a:t>
            </a:r>
          </a:p>
          <a:p>
            <a:pPr lvl="1"/>
            <a:endParaRPr lang="en-US" dirty="0">
              <a:latin typeface="Cambria" panose="02040503050406030204" pitchFamily="18" charset="0"/>
            </a:endParaRPr>
          </a:p>
          <a:p>
            <a:pPr lvl="1"/>
            <a:endParaRPr lang="en-US" dirty="0">
              <a:latin typeface="Cambria" panose="02040503050406030204" pitchFamily="18" charset="0"/>
            </a:endParaRPr>
          </a:p>
          <a:p>
            <a:pPr lvl="1"/>
            <a:endParaRPr lang="en-US" dirty="0">
              <a:latin typeface="Cambria" panose="02040503050406030204" pitchFamily="18" charset="0"/>
            </a:endParaRPr>
          </a:p>
          <a:p>
            <a:pPr lvl="1"/>
            <a:endParaRPr lang="en-US" dirty="0">
              <a:latin typeface="Cambria" panose="02040503050406030204" pitchFamily="18" charset="0"/>
            </a:endParaRPr>
          </a:p>
          <a:p>
            <a:pPr lvl="1"/>
            <a:endParaRPr lang="en-US" dirty="0">
              <a:latin typeface="Cambria" panose="02040503050406030204" pitchFamily="18" charset="0"/>
            </a:endParaRPr>
          </a:p>
          <a:p>
            <a:pPr lvl="1"/>
            <a:endParaRPr lang="en-US" dirty="0">
              <a:latin typeface="Cambria" panose="02040503050406030204" pitchFamily="18" charset="0"/>
            </a:endParaRPr>
          </a:p>
          <a:p>
            <a:pPr lvl="1"/>
            <a:endParaRPr lang="en-US" dirty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For more information: </a:t>
            </a:r>
            <a:r>
              <a:rPr lang="en-US" dirty="0">
                <a:latin typeface="+mj-lt"/>
                <a:hlinkClick r:id="rId3"/>
              </a:rPr>
              <a:t>Using Duplicate Title Analysis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94CC6C53-8098-4A0B-925D-1575276E8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5" y="2353718"/>
            <a:ext cx="4786649" cy="1906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937BB2-61E4-4810-895B-61F00DE9B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169" y="2763604"/>
            <a:ext cx="3397264" cy="6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Data Checking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00324"/>
            <a:ext cx="8136904" cy="3979385"/>
          </a:xfrm>
        </p:spPr>
        <p:txBody>
          <a:bodyPr>
            <a:normAutofit/>
          </a:bodyPr>
          <a:lstStyle/>
          <a:p>
            <a:r>
              <a:rPr lang="en-US" sz="2000" dirty="0"/>
              <a:t>Look for errors - is the data in the right place?</a:t>
            </a:r>
          </a:p>
          <a:p>
            <a:r>
              <a:rPr lang="en-US" sz="2000" dirty="0"/>
              <a:t>Record counts - do the numbers make sense?</a:t>
            </a:r>
          </a:p>
          <a:p>
            <a:r>
              <a:rPr lang="en-US" sz="2000" dirty="0"/>
              <a:t>Did e-resources migrate correctly? Did everything make it </a:t>
            </a:r>
            <a:r>
              <a:rPr lang="en-IL" sz="2000" dirty="0"/>
              <a:t>through</a:t>
            </a:r>
            <a:r>
              <a:rPr lang="en-US" sz="2000" dirty="0"/>
              <a:t> the P2E </a:t>
            </a:r>
            <a:r>
              <a:rPr lang="en-IL" sz="2000" dirty="0"/>
              <a:t>process, </a:t>
            </a:r>
            <a:r>
              <a:rPr lang="en-US" sz="2000" dirty="0"/>
              <a:t>that should have?</a:t>
            </a:r>
          </a:p>
          <a:p>
            <a:r>
              <a:rPr lang="en-US" sz="2000" dirty="0"/>
              <a:t>Did the link resolver data migrate correctly? Did you get the expected number of packages and portfolios?</a:t>
            </a:r>
          </a:p>
          <a:p>
            <a:r>
              <a:rPr lang="en-US" sz="2000" dirty="0"/>
              <a:t>Involve relevant staff for different areas of data checking</a:t>
            </a:r>
          </a:p>
          <a:p>
            <a:r>
              <a:rPr lang="en-US" sz="2000" dirty="0"/>
              <a:t>Identify changes to the Migration form and the validation mapping - note what needs to be changed, if anything</a:t>
            </a:r>
          </a:p>
          <a:p>
            <a:r>
              <a:rPr lang="en-US" sz="2000" dirty="0"/>
              <a:t>Identify cleanup tasks</a:t>
            </a:r>
          </a:p>
        </p:txBody>
      </p:sp>
    </p:spTree>
    <p:extLst>
      <p:ext uri="{BB962C8B-B14F-4D97-AF65-F5344CB8AC3E}">
        <p14:creationId xmlns:p14="http://schemas.microsoft.com/office/powerpoint/2010/main" val="9696904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51DCB-B785-4041-A395-964B540C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Patron Records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13900-7349-4C5D-8FAC-191AE06C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48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Patron Records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55526"/>
            <a:ext cx="8424936" cy="41954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/>
              <a:t>Manage Users - things to look for: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Patrons with loans, overdue/lost items, active fines/fees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User group assigned properly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Contact information (address, phone, email)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Statistical categories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*</a:t>
            </a:r>
            <a:r>
              <a:rPr lang="en-US" b="1" dirty="0"/>
              <a:t>Note</a:t>
            </a:r>
            <a:r>
              <a:rPr lang="en-US" dirty="0"/>
              <a:t>: Migration inserts “_SCRUBBED” into every email address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	(not yet relevant for SLSP b/c of anonymization)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</a:t>
            </a:r>
          </a:p>
          <a:p>
            <a:pPr lvl="1"/>
            <a:r>
              <a:rPr lang="en-US" dirty="0"/>
              <a:t>D</a:t>
            </a:r>
          </a:p>
          <a:p>
            <a:pPr lvl="1"/>
            <a:r>
              <a:rPr lang="en-US" dirty="0"/>
              <a:t>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C6229-3770-48BF-964A-572B91670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396160"/>
            <a:ext cx="5472608" cy="24342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8814FE-0453-4681-82FF-6ED8FA53BF88}"/>
              </a:ext>
            </a:extLst>
          </p:cNvPr>
          <p:cNvSpPr/>
          <p:nvPr/>
        </p:nvSpPr>
        <p:spPr>
          <a:xfrm>
            <a:off x="683568" y="2371218"/>
            <a:ext cx="3834172" cy="226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962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Patron Records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55526"/>
            <a:ext cx="8424936" cy="419541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/>
              <a:t>Manage Users</a:t>
            </a:r>
          </a:p>
          <a:p>
            <a:pPr lvl="1">
              <a:lnSpc>
                <a:spcPct val="120000"/>
              </a:lnSpc>
            </a:pPr>
            <a:r>
              <a:rPr lang="en-US" sz="2500" dirty="0"/>
              <a:t>Expired/inactive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5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25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25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25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2500" dirty="0"/>
          </a:p>
          <a:p>
            <a:pPr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Note</a:t>
            </a:r>
            <a:r>
              <a:rPr lang="en-US" dirty="0"/>
              <a:t>: You can “Run a Job” to bulk change expiration dates, if necessary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Manage Sets &gt;&gt; Add a Set (Logical) &gt;&gt; Set content type = User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Run a job &gt;&gt; Update/Notify Users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B15C8275-FD5F-4AD0-8819-135155C48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91630"/>
            <a:ext cx="5472576" cy="190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29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Patron Records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55526"/>
            <a:ext cx="8424936" cy="419541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You can only spot check the patron records in Alma; for patrons with loans, overdue/lost items, active fines/fees, checking if user group assigned properly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043BA3-B0D0-4208-BD51-18F11BF1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754700"/>
            <a:ext cx="5472608" cy="29772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58F550-8220-4F85-ADFC-32971F311758}"/>
              </a:ext>
            </a:extLst>
          </p:cNvPr>
          <p:cNvSpPr/>
          <p:nvPr/>
        </p:nvSpPr>
        <p:spPr>
          <a:xfrm>
            <a:off x="1994558" y="1693597"/>
            <a:ext cx="5472607" cy="4174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260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51DCB-B785-4041-A395-964B540C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Fulfillment Configuration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13900-7349-4C5D-8FAC-191AE06C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67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Fulfillment Configuration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A2444B-721A-4140-9F22-29CACB7DEC63}"/>
              </a:ext>
            </a:extLst>
          </p:cNvPr>
          <p:cNvSpPr/>
          <p:nvPr/>
        </p:nvSpPr>
        <p:spPr>
          <a:xfrm>
            <a:off x="395536" y="564722"/>
            <a:ext cx="725455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 your fulfillment policies: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Gather a list of barcodes that should circulate a certain way for certain types of users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Gather a list of patron barcodes that represent your user groups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the Fulfillment Configuration Utility to check that the correct values are being applied for barcode/patron combinations.  In particular, check:</a:t>
            </a:r>
          </a:p>
          <a:p>
            <a:pPr marL="1200150" lvl="2" indent="-285750" font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Loanable</a:t>
            </a:r>
          </a:p>
          <a:p>
            <a:pPr marL="1200150" lvl="2" indent="-285750" font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Due Date</a:t>
            </a:r>
          </a:p>
          <a:p>
            <a:pPr marL="1200150" lvl="2" indent="-285750" font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Lost Item Fine/Replacement Fee</a:t>
            </a:r>
          </a:p>
          <a:p>
            <a:pPr marL="1200150" lvl="2" indent="-285750" font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Maximum Fine</a:t>
            </a:r>
          </a:p>
          <a:p>
            <a:pPr marL="1200150" lvl="2" indent="-285750" font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Overdue Fine</a:t>
            </a:r>
          </a:p>
          <a:p>
            <a:pPr marL="1200150" lvl="2" indent="-285750" font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Is Renewable</a:t>
            </a:r>
          </a:p>
          <a:p>
            <a:pPr marL="1200150" lvl="2" indent="-285750" font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Maximum Renewal Period</a:t>
            </a:r>
          </a:p>
          <a:p>
            <a:pPr marL="1200150" lvl="2" indent="-285750" font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Closed Library Due Date Management</a:t>
            </a:r>
          </a:p>
        </p:txBody>
      </p:sp>
    </p:spTree>
    <p:extLst>
      <p:ext uri="{BB962C8B-B14F-4D97-AF65-F5344CB8AC3E}">
        <p14:creationId xmlns:p14="http://schemas.microsoft.com/office/powerpoint/2010/main" val="3678159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Fulfillment Configuration Utility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3E773-4541-4345-B300-621A156BA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00" y="911331"/>
            <a:ext cx="8244408" cy="32581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F0A266-86E9-49EA-B8DA-65C608A80804}"/>
              </a:ext>
            </a:extLst>
          </p:cNvPr>
          <p:cNvSpPr txBox="1"/>
          <p:nvPr/>
        </p:nvSpPr>
        <p:spPr>
          <a:xfrm>
            <a:off x="3237719" y="2160335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Policy “containers”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B1EE9F0-4103-482C-8984-72953D607B56}"/>
              </a:ext>
            </a:extLst>
          </p:cNvPr>
          <p:cNvSpPr/>
          <p:nvPr/>
        </p:nvSpPr>
        <p:spPr>
          <a:xfrm>
            <a:off x="2771800" y="1995686"/>
            <a:ext cx="288032" cy="54896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12F2F175-DBE1-40B8-9D60-FC5335338B8E}"/>
              </a:ext>
            </a:extLst>
          </p:cNvPr>
          <p:cNvSpPr/>
          <p:nvPr/>
        </p:nvSpPr>
        <p:spPr>
          <a:xfrm>
            <a:off x="5364088" y="3669438"/>
            <a:ext cx="288032" cy="54896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2C8D6A-2433-44EE-846A-D21CEEC3FD74}"/>
              </a:ext>
            </a:extLst>
          </p:cNvPr>
          <p:cNvSpPr txBox="1"/>
          <p:nvPr/>
        </p:nvSpPr>
        <p:spPr>
          <a:xfrm>
            <a:off x="5717509" y="3805422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Specific policies involved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63DBFE-9F5F-4F11-88F6-2BA0F26D6DF5}"/>
              </a:ext>
            </a:extLst>
          </p:cNvPr>
          <p:cNvSpPr/>
          <p:nvPr/>
        </p:nvSpPr>
        <p:spPr>
          <a:xfrm>
            <a:off x="749392" y="955721"/>
            <a:ext cx="3552825" cy="390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F9E299-1EDE-4572-8F14-D741A56E1067}"/>
              </a:ext>
            </a:extLst>
          </p:cNvPr>
          <p:cNvSpPr/>
          <p:nvPr/>
        </p:nvSpPr>
        <p:spPr>
          <a:xfrm>
            <a:off x="4868485" y="917621"/>
            <a:ext cx="3295455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315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51DCB-B785-4041-A395-964B540C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L" dirty="0"/>
              <a:t>Analytics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13900-7349-4C5D-8FAC-191AE06C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638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Analytics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ExLibris Knowledge Center/Alma</a:t>
            </a:r>
            <a:r>
              <a:rPr lang="en-US" dirty="0"/>
              <a:t> under: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Alma &gt; Training &gt; </a:t>
            </a:r>
            <a:r>
              <a:rPr lang="en-US" dirty="0">
                <a:hlinkClick r:id="rId4"/>
              </a:rPr>
              <a:t>Analytics</a:t>
            </a:r>
            <a:r>
              <a:rPr lang="en-US" dirty="0"/>
              <a:t>&gt;  (recordings)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hlinkClick r:id="rId5"/>
              </a:rPr>
              <a:t>Introduction to Analytics </a:t>
            </a:r>
            <a:r>
              <a:rPr lang="en-US" dirty="0"/>
              <a:t>– About Analytics, Accessing &amp; Navigating (5-6 min)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hlinkClick r:id="rId6"/>
              </a:rPr>
              <a:t>Reports and Dashboards </a:t>
            </a:r>
            <a:r>
              <a:rPr lang="en-US" dirty="0"/>
              <a:t>- How to run out-of-the-box reports, edit and create reports, and configure My Dashboard (20-23 min)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hlinkClick r:id="rId7"/>
              </a:rPr>
              <a:t>Providing Reports to Other Users </a:t>
            </a:r>
            <a:r>
              <a:rPr lang="en-US" dirty="0"/>
              <a:t>- how to share reports and dashboards ; create sets in Alma to use in Analytics (10-12 min)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1900" dirty="0">
                <a:hlinkClick r:id="rId8"/>
              </a:rPr>
              <a:t>Alma &gt; Training &gt; Extended Training &gt; Presentations &amp; Documents – Analytics 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Many “how to” presentations/documents on a variety of topics – teaches you how to work Analytics</a:t>
            </a:r>
          </a:p>
          <a:p>
            <a:pPr marL="285750" lvl="2" indent="0">
              <a:buNone/>
            </a:pPr>
            <a:endParaRPr lang="en-US" dirty="0"/>
          </a:p>
          <a:p>
            <a:pPr marL="285750" lvl="2" indent="0">
              <a:buNone/>
            </a:pPr>
            <a:r>
              <a:rPr lang="en-US" dirty="0"/>
              <a:t>Analytics can do record counts and help you find data in fulfillment, course reserves, physical items, titles, usage data and more – get in there, explore &amp; experiment</a:t>
            </a:r>
          </a:p>
        </p:txBody>
      </p:sp>
    </p:spTree>
    <p:extLst>
      <p:ext uri="{BB962C8B-B14F-4D97-AF65-F5344CB8AC3E}">
        <p14:creationId xmlns:p14="http://schemas.microsoft.com/office/powerpoint/2010/main" val="39639138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Analytics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In Alma See :</a:t>
            </a:r>
          </a:p>
          <a:p>
            <a:pPr lvl="1"/>
            <a:r>
              <a:rPr lang="en-US" sz="2800" b="1" dirty="0"/>
              <a:t>Analytics &gt; Reports &gt; Data Review Dashboard (or Test Load Reports Dashboard</a:t>
            </a:r>
            <a:r>
              <a:rPr lang="en-US" sz="2800" dirty="0"/>
              <a:t>)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Creates basic statistics on migrated data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600" dirty="0"/>
              <a:t>Count of Physical items by locations –click on any location to see next level of detail for all locations – this may take a while to retrieve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600" dirty="0"/>
              <a:t>Count of Users by Group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2600" dirty="0"/>
              <a:t>Click on Group to see next level of details for all users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800" dirty="0"/>
              <a:t>Available to “General Administrator” role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600" dirty="0"/>
              <a:t>May need to make available to other roles such as Cataloger or Repository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1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Issues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00324"/>
            <a:ext cx="8136904" cy="3979385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Did you find something suspicious?</a:t>
            </a:r>
          </a:p>
          <a:p>
            <a:pPr lvl="1"/>
            <a:r>
              <a:rPr lang="en-US" sz="1600" dirty="0"/>
              <a:t>Verify by finding several other examples</a:t>
            </a:r>
          </a:p>
          <a:p>
            <a:pPr lvl="1"/>
            <a:r>
              <a:rPr lang="en-US" sz="1600" dirty="0"/>
              <a:t>Verify by finding a pattern</a:t>
            </a:r>
          </a:p>
          <a:p>
            <a:pPr lvl="1"/>
            <a:r>
              <a:rPr lang="en-US" sz="1600" dirty="0"/>
              <a:t>Gather examples - 2-3 at least</a:t>
            </a:r>
          </a:p>
          <a:p>
            <a:pPr lvl="1"/>
            <a:r>
              <a:rPr lang="en-US" sz="1600" dirty="0"/>
              <a:t>Can you tell how the issue was created?</a:t>
            </a:r>
            <a:endParaRPr lang="en-US" sz="2000" dirty="0"/>
          </a:p>
          <a:p>
            <a:r>
              <a:rPr lang="en-US" sz="2000" dirty="0"/>
              <a:t>Report to Ex Libris</a:t>
            </a:r>
          </a:p>
          <a:p>
            <a:pPr lvl="1"/>
            <a:r>
              <a:rPr lang="en-US" sz="1600" dirty="0"/>
              <a:t>Report via Basecamp</a:t>
            </a:r>
          </a:p>
          <a:p>
            <a:pPr lvl="1"/>
            <a:r>
              <a:rPr lang="en-US" sz="1600" dirty="0"/>
              <a:t>Include steps used to find the problem/issue</a:t>
            </a:r>
          </a:p>
          <a:p>
            <a:pPr lvl="1"/>
            <a:r>
              <a:rPr lang="en-US" sz="1600" dirty="0"/>
              <a:t>Include examples - make sure to include record numbers where relevant</a:t>
            </a:r>
          </a:p>
          <a:p>
            <a:pPr lvl="1"/>
            <a:r>
              <a:rPr lang="en-US" sz="1600" dirty="0"/>
              <a:t>If needed, EXL staff will request the issue be reported via Salesforce case for further investigation</a:t>
            </a:r>
          </a:p>
          <a:p>
            <a:r>
              <a:rPr lang="en-US" sz="2000" dirty="0"/>
              <a:t>Identify changes for </a:t>
            </a:r>
            <a:r>
              <a:rPr lang="en-IL" sz="2000" dirty="0"/>
              <a:t>next migration cycle</a:t>
            </a:r>
            <a:endParaRPr lang="en-US" sz="2000" dirty="0"/>
          </a:p>
          <a:p>
            <a:pPr lvl="1"/>
            <a:r>
              <a:rPr lang="en-US" sz="1600" dirty="0"/>
              <a:t>Is the issue linked to the mapping or the migration form? If so, inform EXL staff</a:t>
            </a:r>
          </a:p>
          <a:p>
            <a:pPr lvl="1"/>
            <a:r>
              <a:rPr lang="en-US" sz="1600" dirty="0"/>
              <a:t>Both sides will keep list of things to change at</a:t>
            </a:r>
            <a:r>
              <a:rPr lang="en-IL" sz="1600" dirty="0"/>
              <a:t> next migration cycle</a:t>
            </a:r>
            <a:endParaRPr lang="en-US" sz="1600" dirty="0"/>
          </a:p>
          <a:p>
            <a:r>
              <a:rPr lang="en-US" sz="2000" dirty="0"/>
              <a:t>If in doubt about an issue, </a:t>
            </a:r>
            <a:r>
              <a:rPr lang="en-US" sz="2000" b="1" dirty="0"/>
              <a:t>ASK!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76378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More details can be found in </a:t>
            </a:r>
            <a:endParaRPr lang="en-US" dirty="0">
              <a:hlinkClick r:id="rId3" tooltip="Testing Resource Management Data Migration to Alma.pdf"/>
            </a:endParaRPr>
          </a:p>
          <a:p>
            <a:r>
              <a:rPr lang="en-US" dirty="0">
                <a:hlinkClick r:id="rId3" tooltip="Testing Resource Management Data Migration to Alma.pdf"/>
              </a:rPr>
              <a:t>Testing Resource Management Data Migration to Alma</a:t>
            </a:r>
            <a:endParaRPr lang="en-US" dirty="0">
              <a:hlinkClick r:id="rId4" tooltip="Testing Fulfillment Data Migration to Alma.pdf"/>
            </a:endParaRPr>
          </a:p>
          <a:p>
            <a:r>
              <a:rPr lang="en-US" dirty="0">
                <a:hlinkClick r:id="rId4" tooltip="Testing Fulfillment Data Migration to Alma.pdf"/>
              </a:rPr>
              <a:t>Testing Fulfillment Data Migration to Alma</a:t>
            </a:r>
            <a:endParaRPr lang="en-US" dirty="0"/>
          </a:p>
          <a:p>
            <a:r>
              <a:rPr lang="de-DE">
                <a:hlinkClick r:id="rId5" tooltip="Testing Acquisitions Data Migration to Alma.pdf"/>
              </a:rPr>
              <a:t>Testing Acquisitions Data Migration to Alma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431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4CBA8E-3926-4082-93AB-ED414041D56A}"/>
              </a:ext>
            </a:extLst>
          </p:cNvPr>
          <p:cNvSpPr txBox="1"/>
          <p:nvPr/>
        </p:nvSpPr>
        <p:spPr>
          <a:xfrm>
            <a:off x="3580404" y="141962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68D4CF-97CB-4909-B9F5-6E063E7AF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6708" y="2165378"/>
            <a:ext cx="2915491" cy="47838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Chaim.Elbaum@exlibrisgroup.com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411532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51DCB-B785-4041-A395-964B540C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Staff User 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13900-7349-4C5D-8FAC-191AE06C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1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User Roles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Roles so staff can perform relevant testing</a:t>
            </a:r>
          </a:p>
          <a:p>
            <a:pPr lvl="1"/>
            <a:r>
              <a:rPr lang="en-US" dirty="0"/>
              <a:t>See "Descriptions &amp; Accessible Components" at </a:t>
            </a:r>
            <a:r>
              <a:rPr lang="en-US" dirty="0">
                <a:hlinkClick r:id="rId3"/>
              </a:rPr>
              <a:t>User Management</a:t>
            </a:r>
            <a:r>
              <a:rPr lang="en-US" dirty="0"/>
              <a:t> for detailed information about what each role has access to.</a:t>
            </a:r>
          </a:p>
          <a:p>
            <a:pPr lvl="1"/>
            <a:r>
              <a:rPr lang="en-US" dirty="0"/>
              <a:t>Some roles are institution level only, and some are set at library or institution level</a:t>
            </a:r>
          </a:p>
          <a:p>
            <a:pPr lvl="1"/>
            <a:r>
              <a:rPr lang="en-US" dirty="0"/>
              <a:t>Some roles MUST have a Service Unit (e.g. a circ desk or a department)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8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Roles and Service Units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7534"/>
            <a:ext cx="8424936" cy="397938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Library Level Roles - </a:t>
            </a:r>
            <a:r>
              <a:rPr lang="en-US" i="1" dirty="0">
                <a:solidFill>
                  <a:srgbClr val="00B050"/>
                </a:solidFill>
              </a:rPr>
              <a:t>required service unit</a:t>
            </a:r>
          </a:p>
          <a:p>
            <a:pPr lvl="1"/>
            <a:r>
              <a:rPr lang="en-US" dirty="0"/>
              <a:t>Circulation Desk Manager/Operator/Operator Limited - </a:t>
            </a:r>
            <a:r>
              <a:rPr lang="en-US" i="1" dirty="0">
                <a:solidFill>
                  <a:srgbClr val="00B050"/>
                </a:solidFill>
              </a:rPr>
              <a:t>Circulation Desk</a:t>
            </a:r>
          </a:p>
          <a:p>
            <a:pPr lvl="1"/>
            <a:r>
              <a:rPr lang="en-US" dirty="0"/>
              <a:t>Requests Operator - </a:t>
            </a:r>
            <a:r>
              <a:rPr lang="en-US" i="1" dirty="0">
                <a:solidFill>
                  <a:srgbClr val="00B050"/>
                </a:solidFill>
              </a:rPr>
              <a:t>Circulation Desk</a:t>
            </a:r>
          </a:p>
          <a:p>
            <a:pPr lvl="1"/>
            <a:r>
              <a:rPr lang="en-US" dirty="0"/>
              <a:t>Receiving Operator/Operator Limited - </a:t>
            </a:r>
            <a:r>
              <a:rPr lang="en-US" i="1" dirty="0">
                <a:solidFill>
                  <a:srgbClr val="00B050"/>
                </a:solidFill>
              </a:rPr>
              <a:t>Acquisitions Department</a:t>
            </a:r>
          </a:p>
          <a:p>
            <a:pPr lvl="1"/>
            <a:r>
              <a:rPr lang="en-US" dirty="0"/>
              <a:t>Work Order Operator - </a:t>
            </a:r>
            <a:r>
              <a:rPr lang="en-US" i="1" dirty="0">
                <a:solidFill>
                  <a:srgbClr val="00B050"/>
                </a:solidFill>
              </a:rPr>
              <a:t>Work Order Department </a:t>
            </a:r>
            <a:r>
              <a:rPr lang="en-US" dirty="0"/>
              <a:t>(NB: acquisition departments not listed here, as those are handled with the Receiving roles)</a:t>
            </a:r>
          </a:p>
        </p:txBody>
      </p:sp>
    </p:spTree>
    <p:extLst>
      <p:ext uri="{BB962C8B-B14F-4D97-AF65-F5344CB8AC3E}">
        <p14:creationId xmlns:p14="http://schemas.microsoft.com/office/powerpoint/2010/main" val="195702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70EEA0-E36C-486C-A82A-7169C8CD9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059582"/>
            <a:ext cx="4504100" cy="1611399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softEdge rad="381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Roles</a:t>
            </a:r>
            <a:r>
              <a:rPr lang="he-IL" dirty="0"/>
              <a:t>-</a:t>
            </a:r>
            <a:r>
              <a:rPr lang="en-US" dirty="0"/>
              <a:t>Scopes and Parameters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7534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Manage Users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 relevant location at sign-in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820C86-07A9-49CE-8BE6-564FA9251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76" y="3338103"/>
            <a:ext cx="4584899" cy="1371376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81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6793FF-FFDB-4791-B109-7F400D9E8BF9}"/>
              </a:ext>
            </a:extLst>
          </p:cNvPr>
          <p:cNvSpPr txBox="1"/>
          <p:nvPr/>
        </p:nvSpPr>
        <p:spPr>
          <a:xfrm>
            <a:off x="6228184" y="185027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Specific library scope, with a specific service unit.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0A2002-F8B1-4A59-9DCD-4D161AAA1896}"/>
              </a:ext>
            </a:extLst>
          </p:cNvPr>
          <p:cNvCxnSpPr/>
          <p:nvPr/>
        </p:nvCxnSpPr>
        <p:spPr>
          <a:xfrm flipH="1" flipV="1">
            <a:off x="4644008" y="1347614"/>
            <a:ext cx="1512168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81BE75-7FD6-45AE-8F85-2384817960F6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499994" y="2081109"/>
            <a:ext cx="17281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33458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3C3EA49F6BBF418BE3CB098FA36FEB" ma:contentTypeVersion="2" ma:contentTypeDescription="Create a new document." ma:contentTypeScope="" ma:versionID="b7b4555ee826f81a199e9f8de108eff3">
  <xsd:schema xmlns:xsd="http://www.w3.org/2001/XMLSchema" xmlns:xs="http://www.w3.org/2001/XMLSchema" xmlns:p="http://schemas.microsoft.com/office/2006/metadata/properties" xmlns:ns2="26aa550e-439f-44ef-8a63-3a4e4edcb80e" targetNamespace="http://schemas.microsoft.com/office/2006/metadata/properties" ma:root="true" ma:fieldsID="d1275d08292b66111c4eefaedee5650c" ns2:_="">
    <xsd:import namespace="26aa550e-439f-44ef-8a63-3a4e4edcb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a550e-439f-44ef-8a63-3a4e4edcb8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094CF7-D9C8-4415-967D-2EBA2C7BDF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79852B-8417-41D2-AA3F-0DDAAA4B39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aa550e-439f-44ef-8a63-3a4e4edcb8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AD92FB-ED53-4B3B-B23E-BAB2F2556A06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6aa550e-439f-44ef-8a63-3a4e4edcb80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Words>2764</Words>
  <Application>Microsoft Office PowerPoint</Application>
  <PresentationFormat>On-screen Show (16:9)</PresentationFormat>
  <Paragraphs>535</Paragraphs>
  <Slides>51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Cambria</vt:lpstr>
      <vt:lpstr>Wingdings</vt:lpstr>
      <vt:lpstr>IGeLU_2016_16X9 (1)</vt:lpstr>
      <vt:lpstr>354ILC - How to test migrated data</vt:lpstr>
      <vt:lpstr>PowerPoint Presentation</vt:lpstr>
      <vt:lpstr>Introduction</vt:lpstr>
      <vt:lpstr>Purpose of Data Checking</vt:lpstr>
      <vt:lpstr>Dealing with Issues </vt:lpstr>
      <vt:lpstr>Staff User Setup</vt:lpstr>
      <vt:lpstr>Staff User Roles</vt:lpstr>
      <vt:lpstr>Staff Roles and Service Units</vt:lpstr>
      <vt:lpstr>Staff Roles-Scopes and Parameters</vt:lpstr>
      <vt:lpstr>Preparing to Test Data - Staff User Set-up</vt:lpstr>
      <vt:lpstr>Preparing to Test Data - Staff User Set-up (cont.)</vt:lpstr>
      <vt:lpstr>Preparing to Test Data - Staff User Set-up (cont.)</vt:lpstr>
      <vt:lpstr>Preparing to Test Data - Staff User Set-up (cont.)</vt:lpstr>
      <vt:lpstr>Minimum Roles needed to test migrated data (summarized)</vt:lpstr>
      <vt:lpstr>Libraries and Locations</vt:lpstr>
      <vt:lpstr>Libraries and Locations</vt:lpstr>
      <vt:lpstr>Bib Records</vt:lpstr>
      <vt:lpstr>Bibs - Search Basics Review</vt:lpstr>
      <vt:lpstr>Bibs - Search Basics Review (cont.)</vt:lpstr>
      <vt:lpstr>Bibs</vt:lpstr>
      <vt:lpstr>Bibs</vt:lpstr>
      <vt:lpstr>Holdings</vt:lpstr>
      <vt:lpstr>Holdings</vt:lpstr>
      <vt:lpstr>Items</vt:lpstr>
      <vt:lpstr>Items</vt:lpstr>
      <vt:lpstr>Items</vt:lpstr>
      <vt:lpstr>Items</vt:lpstr>
      <vt:lpstr>Electronic Resources</vt:lpstr>
      <vt:lpstr>Electronic Resources</vt:lpstr>
      <vt:lpstr>Electronic Resources - P2E</vt:lpstr>
      <vt:lpstr>Electronic Resources - Link Resolver</vt:lpstr>
      <vt:lpstr>Electronic Resources - Test access</vt:lpstr>
      <vt:lpstr>Electronic Resources - Linking Parameters</vt:lpstr>
      <vt:lpstr>Acquisitions</vt:lpstr>
      <vt:lpstr>Acquisitions</vt:lpstr>
      <vt:lpstr>Acquisitions</vt:lpstr>
      <vt:lpstr>Inventory Reports</vt:lpstr>
      <vt:lpstr>Inventory Reports</vt:lpstr>
      <vt:lpstr>Inventory Reports</vt:lpstr>
      <vt:lpstr>Patron Records</vt:lpstr>
      <vt:lpstr>Checking Patron Records</vt:lpstr>
      <vt:lpstr>Checking Patron Records</vt:lpstr>
      <vt:lpstr>Checking Patron Records</vt:lpstr>
      <vt:lpstr>Fulfillment Configuration</vt:lpstr>
      <vt:lpstr>Fulfillment Configuration</vt:lpstr>
      <vt:lpstr>Fulfillment Configuration Utility</vt:lpstr>
      <vt:lpstr>Analytics</vt:lpstr>
      <vt:lpstr>Analytics</vt:lpstr>
      <vt:lpstr>Analytics</vt:lpstr>
      <vt:lpstr>Documentation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migrated data</dc:title>
  <dc:creator>Chaim Elbaum</dc:creator>
  <cp:keywords>Customer solutions manager;Testing;data;migration</cp:keywords>
  <cp:lastModifiedBy>Chaim Elbaum</cp:lastModifiedBy>
  <cp:revision>576</cp:revision>
  <dcterms:created xsi:type="dcterms:W3CDTF">2017-01-02T15:10:30Z</dcterms:created>
  <dcterms:modified xsi:type="dcterms:W3CDTF">2021-06-02T09:19:33Z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0x010100813C3EA49F6BBF418BE3CB098FA36FEB</vt:lpwstr>
  </property>
</Properties>
</file>