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png"/>
  <Override PartName="/ppt/notesSlides/notesSlide2.xml" ContentType="application/vnd.openxmlformats-officedocument.presentationml.notesSlide+xml"/>
  <Override PartName="/ppt/media/image18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1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58" r:id="rId3"/>
    <p:sldId id="266" r:id="rId4"/>
    <p:sldId id="259" r:id="rId5"/>
    <p:sldId id="260" r:id="rId6"/>
    <p:sldId id="261" r:id="rId7"/>
    <p:sldId id="267" r:id="rId8"/>
    <p:sldId id="268" r:id="rId9"/>
  </p:sldIdLst>
  <p:sldSz cx="18288000" cy="10285413"/>
  <p:notesSz cx="6858000" cy="9926638"/>
  <p:defaultTextStyle>
    <a:defPPr>
      <a:defRPr lang="ja-JP"/>
    </a:defPPr>
    <a:lvl1pPr marL="0" algn="l" defTabSz="1200000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1pPr>
    <a:lvl2pPr marL="5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2pPr>
    <a:lvl3pPr marL="10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3pPr>
    <a:lvl4pPr marL="15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4pPr>
    <a:lvl5pPr marL="20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5pPr>
    <a:lvl6pPr marL="25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6pPr>
    <a:lvl7pPr marL="30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7pPr>
    <a:lvl8pPr marL="35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8pPr>
    <a:lvl9pPr marL="4000000" algn="l" defTabSz="12000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CC00"/>
    <a:srgbClr val="70C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+mn-lt"/>
          <a:ea typeface="+mn-ea"/>
          <a:cs typeface="+mj-c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+mn-lt"/>
          <a:ea typeface="+mn-ea"/>
          <a:cs typeface="+mj-c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4233" autoAdjust="0"/>
  </p:normalViewPr>
  <p:slideViewPr>
    <p:cSldViewPr snapToGrid="0" snapToObjects="1">
      <p:cViewPr varScale="1">
        <p:scale>
          <a:sx n="62" d="100"/>
          <a:sy n="62" d="100"/>
        </p:scale>
        <p:origin x="108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3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715153"/>
            <a:ext cx="5029200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1559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765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Libby is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 a free, one-tap reading app that allows you to instantly borrow eBooks and audiobooks.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400" kern="1200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Getting started is easy; you just need an internet connection, your library login information, and a mobile device. Libby is free to install on iOS, Android, and Microsoft (10+) devices.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400" kern="1200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400" i="1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OverDrive is also working to make Libby available on Amazon Fire devices through the Amazon App 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70F9D-1BBC-41AF-BC59-887A50B44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2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2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Libby</a:t>
            </a:r>
            <a:r>
              <a:rPr lang="en-US" sz="2400" b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 is great for users new to eBooks and audiobooks, as well as users familiar with the OverDrive app who want to try a fresh experience.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400" b="0" kern="1200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400" b="1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Why should you try it?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400" b="0" kern="1200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400" b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Libby was built to get you reading as quickly and seamlessly as possible. To accomplish this, Libby was created from the ground up with user feedback in mind.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400" b="0" kern="1200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400" b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You can now access thousands of books instantly, for free, with your library card.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70F9D-1BBC-41AF-BC59-887A50B44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/>
              <a:t>Once you find a book you’d like, tap Borrow and open it right in Libby. By default, your digital books download automatically when you’re connected to wi-fi, but you can also stream them to save space.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When you open an eBook or audiobook in Libby, you’re using OverDrive Read technology. This means you get access to great features like the ability to </a:t>
            </a:r>
            <a:r>
              <a:rPr lang="en-US" sz="2400" baseline="0" dirty="0"/>
              <a:t>highlight passages, take notes, and sync your progress.</a:t>
            </a:r>
          </a:p>
          <a:p>
            <a:pPr lvl="0"/>
            <a:endParaRPr lang="en-US" sz="2400" baseline="0" dirty="0"/>
          </a:p>
          <a:p>
            <a:pPr lvl="0"/>
            <a:r>
              <a:rPr lang="en-US" sz="2400" baseline="0" dirty="0"/>
              <a:t>If you need to manage your downloaded titles, simply tap </a:t>
            </a:r>
            <a:r>
              <a:rPr lang="en-US" sz="2400" b="1" baseline="0" dirty="0"/>
              <a:t>Shelf.</a:t>
            </a:r>
            <a:r>
              <a:rPr lang="en-US" sz="2400" b="0" baseline="0" dirty="0"/>
              <a:t> From your </a:t>
            </a:r>
            <a:r>
              <a:rPr lang="en-US" sz="2400" b="1" baseline="0" dirty="0"/>
              <a:t>Shelf</a:t>
            </a:r>
            <a:r>
              <a:rPr lang="en-US" sz="2400" b="0" baseline="0" dirty="0"/>
              <a:t> you can manage your download settings, return titles, or send them to a Kindle. Tap </a:t>
            </a:r>
            <a:r>
              <a:rPr lang="en-US" sz="2400" b="1" baseline="0" dirty="0"/>
              <a:t>Library</a:t>
            </a:r>
            <a:r>
              <a:rPr lang="en-US" sz="2400" b="0" baseline="0" dirty="0"/>
              <a:t> to find something new to enjoy.</a:t>
            </a:r>
            <a:endParaRPr lang="en-US" sz="2400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70F9D-1BBC-41AF-BC59-887A50B44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Libby also guides you to the best experience for your needs.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Prefer to read on a Kindle? She’ll help you send borrowed books to your Kindle.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Looking for titles to borrow right away? Set your </a:t>
            </a:r>
            <a:r>
              <a:rPr lang="en-US" b="1" dirty="0"/>
              <a:t>Preferences</a:t>
            </a:r>
            <a:r>
              <a:rPr lang="en-US" b="0" dirty="0"/>
              <a:t> to Available Titles.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Want to use Libby on more than once device? Set Up Libby to sync your library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70F9D-1BBC-41AF-BC59-887A50B44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Now I’m going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 to demonstrate how easy it is to borrow and enjoy eBooks and audiobooks with Libby, the one-tap reading app.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2400" kern="1200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Helvetica Neue"/>
              </a:rPr>
              <a:t>***See the “Meet Libby” demonstration checklist as a guide to walking patrons through this process.***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70F9D-1BBC-41AF-BC59-887A50B44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5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find </a:t>
            </a:r>
            <a:r>
              <a:rPr lang="en-US" b="1" dirty="0"/>
              <a:t>Help &amp; Support </a:t>
            </a:r>
            <a:r>
              <a:rPr lang="en-US" dirty="0"/>
              <a:t>by tapping the Libby icon in the top right corner of the app.</a:t>
            </a:r>
          </a:p>
          <a:p>
            <a:endParaRPr lang="en-US" baseline="0" dirty="0"/>
          </a:p>
          <a:p>
            <a:r>
              <a:rPr lang="en-US" dirty="0"/>
              <a:t>From there</a:t>
            </a:r>
            <a:r>
              <a:rPr lang="en-US" baseline="0" dirty="0"/>
              <a:t> you can submit your feedback about your experience to OverDrive and access help resources. The </a:t>
            </a:r>
            <a:r>
              <a:rPr lang="en-US" b="1" baseline="0" dirty="0"/>
              <a:t>Libby Help website </a:t>
            </a:r>
            <a:r>
              <a:rPr lang="en-US" baseline="0" dirty="0"/>
              <a:t>provides answers to many frequently asked questions. If you can’t find the help you need there, you can contact the OverDrive Support Team directly from within the app.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0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step</a:t>
            </a:r>
            <a:r>
              <a:rPr lang="en-US" baseline="0" dirty="0"/>
              <a:t> is to give Libby a try! If you haven’t already downloaded the app, search Libby in a compatible app store.</a:t>
            </a:r>
          </a:p>
          <a:p>
            <a:endParaRPr lang="en-US" baseline="0" dirty="0"/>
          </a:p>
          <a:p>
            <a:r>
              <a:rPr lang="en-US" baseline="0" dirty="0"/>
              <a:t>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8287999" cy="8762160"/>
          </a:xfrm>
          <a:custGeom>
            <a:avLst/>
            <a:gdLst>
              <a:gd name="connsiteX0" fmla="*/ 0 w 18287999"/>
              <a:gd name="connsiteY0" fmla="*/ 0 h 8762160"/>
              <a:gd name="connsiteX1" fmla="*/ 18287999 w 18287999"/>
              <a:gd name="connsiteY1" fmla="*/ 0 h 8762160"/>
              <a:gd name="connsiteX2" fmla="*/ 18287999 w 18287999"/>
              <a:gd name="connsiteY2" fmla="*/ 7279144 h 8762160"/>
              <a:gd name="connsiteX3" fmla="*/ 17708239 w 18287999"/>
              <a:gd name="connsiteY3" fmla="*/ 7467370 h 8762160"/>
              <a:gd name="connsiteX4" fmla="*/ 9144000 w 18287999"/>
              <a:gd name="connsiteY4" fmla="*/ 8762160 h 8762160"/>
              <a:gd name="connsiteX5" fmla="*/ 579761 w 18287999"/>
              <a:gd name="connsiteY5" fmla="*/ 7467370 h 8762160"/>
              <a:gd name="connsiteX6" fmla="*/ 0 w 18287999"/>
              <a:gd name="connsiteY6" fmla="*/ 7279144 h 87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7999" h="8762160">
                <a:moveTo>
                  <a:pt x="0" y="0"/>
                </a:moveTo>
                <a:lnTo>
                  <a:pt x="18287999" y="0"/>
                </a:lnTo>
                <a:lnTo>
                  <a:pt x="18287999" y="7279144"/>
                </a:lnTo>
                <a:lnTo>
                  <a:pt x="17708239" y="7467370"/>
                </a:lnTo>
                <a:cubicBezTo>
                  <a:pt x="15002798" y="8308849"/>
                  <a:pt x="12126337" y="8762160"/>
                  <a:pt x="9144000" y="8762160"/>
                </a:cubicBezTo>
                <a:cubicBezTo>
                  <a:pt x="6161662" y="8762160"/>
                  <a:pt x="3285201" y="8308849"/>
                  <a:pt x="579761" y="7467370"/>
                </a:cubicBezTo>
                <a:lnTo>
                  <a:pt x="0" y="7279144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1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ヒラギノ角ゴ ProN W3"/>
              <a:sym typeface="ヒラギノ角ゴ ProN W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42A172-AAA8-4E92-8013-7151DA9139EA}"/>
              </a:ext>
            </a:extLst>
          </p:cNvPr>
          <p:cNvSpPr txBox="1"/>
          <p:nvPr userDrawn="1"/>
        </p:nvSpPr>
        <p:spPr>
          <a:xfrm>
            <a:off x="6048765" y="3398878"/>
            <a:ext cx="6190471" cy="1652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1" lang="en-US" sz="8800" dirty="0">
                <a:solidFill>
                  <a:schemeClr val="tx2"/>
                </a:solidFill>
                <a:latin typeface="+mn-lt"/>
                <a:ea typeface="+mn-ea"/>
              </a:rPr>
              <a:t>Meet Libby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5173C76-B006-4C13-AA8C-0CE73C0FC89C}"/>
              </a:ext>
            </a:extLst>
          </p:cNvPr>
          <p:cNvCxnSpPr/>
          <p:nvPr userDrawn="1"/>
        </p:nvCxnSpPr>
        <p:spPr>
          <a:xfrm>
            <a:off x="6400800" y="5051250"/>
            <a:ext cx="5444836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872379-D492-4FE0-A0D7-3DA2BAB0BC96}"/>
              </a:ext>
            </a:extLst>
          </p:cNvPr>
          <p:cNvSpPr txBox="1"/>
          <p:nvPr userDrawn="1"/>
        </p:nvSpPr>
        <p:spPr>
          <a:xfrm>
            <a:off x="4610100" y="5330058"/>
            <a:ext cx="9067800" cy="8521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1" lang="en-US" sz="3600">
                <a:solidFill>
                  <a:schemeClr val="accent1"/>
                </a:solidFill>
                <a:latin typeface="+mn-lt"/>
                <a:ea typeface="+mn-ea"/>
              </a:rPr>
              <a:t>The one-tap </a:t>
            </a:r>
            <a:r>
              <a:rPr kumimoji="1" lang="en-US" sz="3600" dirty="0">
                <a:solidFill>
                  <a:schemeClr val="accent1"/>
                </a:solidFill>
                <a:latin typeface="+mn-lt"/>
                <a:ea typeface="+mn-ea"/>
              </a:rPr>
              <a:t>reading app from </a:t>
            </a:r>
            <a:r>
              <a:rPr kumimoji="1" lang="en-US" sz="3600">
                <a:solidFill>
                  <a:schemeClr val="accent1"/>
                </a:solidFill>
                <a:latin typeface="+mn-lt"/>
                <a:ea typeface="+mn-ea"/>
              </a:rPr>
              <a:t>your library</a:t>
            </a:r>
            <a:endParaRPr kumimoji="1" lang="en-US" sz="36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32AAB3F-07B4-4AD3-86CF-DF3136A658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9388" y="234950"/>
            <a:ext cx="6456362" cy="2674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 library logo here.</a:t>
            </a:r>
          </a:p>
        </p:txBody>
      </p:sp>
    </p:spTree>
    <p:extLst>
      <p:ext uri="{BB962C8B-B14F-4D97-AF65-F5344CB8AC3E}">
        <p14:creationId xmlns:p14="http://schemas.microsoft.com/office/powerpoint/2010/main" val="7533437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g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 userDrawn="1"/>
        </p:nvSpPr>
        <p:spPr>
          <a:xfrm>
            <a:off x="16656178" y="9565200"/>
            <a:ext cx="1146597" cy="421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86CB4B4D-7CA3-9044-876B-883B54F8677D}" type="slidenum">
              <a:rPr lang="en-US" altLang="ja-JP" sz="1800" b="1" smtClean="0">
                <a:solidFill>
                  <a:schemeClr val="bg1"/>
                </a:solidFill>
                <a:latin typeface="+mn-lt"/>
              </a:rPr>
              <a:pPr marL="0" marR="0" indent="0" algn="r" defTabSz="82254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メイリオ" panose="020B0604030504040204" pitchFamily="50" charset="-128"/>
              <a:cs typeface="メイリオ" panose="020B0604030504040204" pitchFamily="50" charset="-128"/>
              <a:sym typeface="ヒラギノ角ゴ ProN W3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2" y="9268266"/>
            <a:ext cx="2610057" cy="103139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304498" y="9584056"/>
            <a:ext cx="3924978" cy="575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1" lang="en-US" sz="1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1" name="Shape 16">
            <a:extLst>
              <a:ext uri="{FF2B5EF4-FFF2-40B4-BE49-F238E27FC236}">
                <a16:creationId xmlns="" xmlns:a16="http://schemas.microsoft.com/office/drawing/2014/main" id="{4950B15A-11B9-044B-9914-92A06EB52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13529"/>
            <a:ext cx="18288000" cy="14583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 b="1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R-Style 2017 </a:t>
            </a:r>
            <a:r>
              <a:rPr lang="en-US" dirty="0" err="1"/>
              <a:t>Template_Title</a:t>
            </a:r>
            <a:endParaRPr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D4C49452-5194-AE4C-AFCD-2D64CDCD0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381080"/>
            <a:ext cx="18288000" cy="18669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70CC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rgbClr val="70CCE3"/>
                </a:solidFill>
              </a:defRPr>
            </a:lvl2pPr>
            <a:lvl3pPr algn="ctr">
              <a:defRPr>
                <a:solidFill>
                  <a:srgbClr val="70CCE3"/>
                </a:solidFill>
              </a:defRPr>
            </a:lvl3pPr>
            <a:lvl4pPr algn="ctr">
              <a:defRPr>
                <a:solidFill>
                  <a:srgbClr val="70CCE3"/>
                </a:solidFill>
              </a:defRPr>
            </a:lvl4pPr>
            <a:lvl5pPr algn="ctr">
              <a:defRPr>
                <a:solidFill>
                  <a:srgbClr val="70CCE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8201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8287999" cy="102854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 altLang="ja-JP" dirty="0"/>
              <a:t>Click icon to add full image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5545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ack-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837" y="3982031"/>
            <a:ext cx="6038566" cy="23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651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ack-cover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131914" y="4038764"/>
            <a:ext cx="16024177" cy="238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176" tIns="40176" rIns="40176" bIns="40176" anchor="ctr">
            <a:spAutoFit/>
          </a:bodyPr>
          <a:lstStyle>
            <a:lvl1pPr>
              <a:defRPr sz="15000">
                <a:solidFill>
                  <a:srgbClr val="D21D00"/>
                </a:solidFill>
                <a:latin typeface="Rakuten Global B"/>
                <a:ea typeface="Rakuten Global B"/>
                <a:cs typeface="Rakuten Global B"/>
                <a:sym typeface="Rakuten Global B"/>
              </a:defRPr>
            </a:lvl1pPr>
          </a:lstStyle>
          <a:p>
            <a:pPr algn="ctr"/>
            <a:r>
              <a:rPr sz="15000" dirty="0">
                <a:solidFill>
                  <a:schemeClr val="bg1">
                    <a:alpha val="20000"/>
                  </a:schemeClr>
                </a:solidFill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838" y="3738816"/>
            <a:ext cx="6038565" cy="23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40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AD1B34-9A86-D143-AE5E-38B1C6F9F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78" y="-1"/>
            <a:ext cx="18292778" cy="10285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917441-982A-6144-AAC4-7EF03A72C4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496958"/>
            <a:ext cx="3240157" cy="1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3889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29DB66-6FA5-8A44-97B5-2A2F60309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64" y="1"/>
            <a:ext cx="18304564" cy="1028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D76BC7-45A4-614B-8FAF-C3C6E006A9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496958"/>
            <a:ext cx="3240157" cy="1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564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668471-FFD3-DC42-88F6-F29C705294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80" y="-1"/>
            <a:ext cx="18303080" cy="10285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529655-92BE-5A46-8319-082F51E2C9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496958"/>
            <a:ext cx="3240157" cy="1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09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E7BF6E-D7B1-9047-9F31-EFCB1E79C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5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45E922-A0CA-5049-9BF7-70495B4924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496958"/>
            <a:ext cx="3240157" cy="1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458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08C6E4-8E62-5F42-8C44-46DEDE55F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5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4B8053-711B-1B4F-A9AE-67C811251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496958"/>
            <a:ext cx="3240157" cy="1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45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B4B20B-1879-BE4D-BB66-D6DAAE880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09" y="0"/>
            <a:ext cx="18351148" cy="10285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522D93-8AD5-9146-887B-0685CC7574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477080"/>
            <a:ext cx="3240157" cy="1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107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8287999" cy="8762160"/>
          </a:xfrm>
          <a:custGeom>
            <a:avLst/>
            <a:gdLst>
              <a:gd name="connsiteX0" fmla="*/ 0 w 18287999"/>
              <a:gd name="connsiteY0" fmla="*/ 0 h 8762160"/>
              <a:gd name="connsiteX1" fmla="*/ 18287999 w 18287999"/>
              <a:gd name="connsiteY1" fmla="*/ 0 h 8762160"/>
              <a:gd name="connsiteX2" fmla="*/ 18287999 w 18287999"/>
              <a:gd name="connsiteY2" fmla="*/ 7279144 h 8762160"/>
              <a:gd name="connsiteX3" fmla="*/ 17708239 w 18287999"/>
              <a:gd name="connsiteY3" fmla="*/ 7467370 h 8762160"/>
              <a:gd name="connsiteX4" fmla="*/ 9144000 w 18287999"/>
              <a:gd name="connsiteY4" fmla="*/ 8762160 h 8762160"/>
              <a:gd name="connsiteX5" fmla="*/ 579761 w 18287999"/>
              <a:gd name="connsiteY5" fmla="*/ 7467370 h 8762160"/>
              <a:gd name="connsiteX6" fmla="*/ 0 w 18287999"/>
              <a:gd name="connsiteY6" fmla="*/ 7279144 h 87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7999" h="8762160">
                <a:moveTo>
                  <a:pt x="0" y="0"/>
                </a:moveTo>
                <a:lnTo>
                  <a:pt x="18287999" y="0"/>
                </a:lnTo>
                <a:lnTo>
                  <a:pt x="18287999" y="7279144"/>
                </a:lnTo>
                <a:lnTo>
                  <a:pt x="17708239" y="7467370"/>
                </a:lnTo>
                <a:cubicBezTo>
                  <a:pt x="15002798" y="8308849"/>
                  <a:pt x="12126337" y="8762160"/>
                  <a:pt x="9144000" y="8762160"/>
                </a:cubicBezTo>
                <a:cubicBezTo>
                  <a:pt x="6161662" y="8762160"/>
                  <a:pt x="3285201" y="8308849"/>
                  <a:pt x="579761" y="7467370"/>
                </a:cubicBezTo>
                <a:lnTo>
                  <a:pt x="0" y="7279144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1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ヒラギノ角ゴ ProN W3"/>
              <a:sym typeface="ヒラギノ角ゴ ProN W3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AABDD9-DB4B-47DE-9125-3A825A673B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72900" y="466410"/>
            <a:ext cx="5962650" cy="2372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 library logo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3C2DA7-F437-4985-846E-CF662D12F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25" y="9136993"/>
            <a:ext cx="3095551" cy="8055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59B55D7-A8B0-44BA-A3BF-B4B372D59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8765" y="3398878"/>
            <a:ext cx="6190471" cy="1597737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tx2"/>
                </a:solidFill>
                <a:latin typeface="+mn-lt"/>
              </a:rPr>
              <a:t>Meet Libby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1F68EE9-CA76-4AC7-A01F-6ACFAEC2A1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0100" y="5330058"/>
            <a:ext cx="9067800" cy="23877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The one tap reading app from your library.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D251FBB-1052-486D-904B-3AD0C9DC64AA}"/>
              </a:ext>
            </a:extLst>
          </p:cNvPr>
          <p:cNvCxnSpPr/>
          <p:nvPr userDrawn="1"/>
        </p:nvCxnSpPr>
        <p:spPr>
          <a:xfrm>
            <a:off x="5791200" y="4996615"/>
            <a:ext cx="6448036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5666862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ul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6F77951-5709-064B-991C-25141A3BF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85" y="-1"/>
            <a:ext cx="18304586" cy="10285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A722404-B6B6-074B-B962-AA08837F1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" y="496958"/>
            <a:ext cx="3240157" cy="1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47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8287999" cy="8762160"/>
          </a:xfrm>
          <a:custGeom>
            <a:avLst/>
            <a:gdLst>
              <a:gd name="connsiteX0" fmla="*/ 0 w 18287999"/>
              <a:gd name="connsiteY0" fmla="*/ 0 h 8762160"/>
              <a:gd name="connsiteX1" fmla="*/ 18287999 w 18287999"/>
              <a:gd name="connsiteY1" fmla="*/ 0 h 8762160"/>
              <a:gd name="connsiteX2" fmla="*/ 18287999 w 18287999"/>
              <a:gd name="connsiteY2" fmla="*/ 7279144 h 8762160"/>
              <a:gd name="connsiteX3" fmla="*/ 17708239 w 18287999"/>
              <a:gd name="connsiteY3" fmla="*/ 7467370 h 8762160"/>
              <a:gd name="connsiteX4" fmla="*/ 9144000 w 18287999"/>
              <a:gd name="connsiteY4" fmla="*/ 8762160 h 8762160"/>
              <a:gd name="connsiteX5" fmla="*/ 579761 w 18287999"/>
              <a:gd name="connsiteY5" fmla="*/ 7467370 h 8762160"/>
              <a:gd name="connsiteX6" fmla="*/ 0 w 18287999"/>
              <a:gd name="connsiteY6" fmla="*/ 7279144 h 87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7999" h="8762160">
                <a:moveTo>
                  <a:pt x="0" y="0"/>
                </a:moveTo>
                <a:lnTo>
                  <a:pt x="18287999" y="0"/>
                </a:lnTo>
                <a:lnTo>
                  <a:pt x="18287999" y="7279144"/>
                </a:lnTo>
                <a:lnTo>
                  <a:pt x="17708239" y="7467370"/>
                </a:lnTo>
                <a:cubicBezTo>
                  <a:pt x="15002798" y="8308849"/>
                  <a:pt x="12126337" y="8762160"/>
                  <a:pt x="9144000" y="8762160"/>
                </a:cubicBezTo>
                <a:cubicBezTo>
                  <a:pt x="6161662" y="8762160"/>
                  <a:pt x="3285201" y="8308849"/>
                  <a:pt x="579761" y="7467370"/>
                </a:cubicBezTo>
                <a:lnTo>
                  <a:pt x="0" y="7279144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1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ヒラギノ角ゴ ProN W3"/>
              <a:sym typeface="ヒラギノ角ゴ ProN W3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AABDD9-DB4B-47DE-9125-3A825A673B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72900" y="466410"/>
            <a:ext cx="5962650" cy="2372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 library logo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59B55D7-A8B0-44BA-A3BF-B4B372D59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8765" y="3398878"/>
            <a:ext cx="6190471" cy="1597737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tx2"/>
                </a:solidFill>
                <a:latin typeface="+mn-lt"/>
              </a:rPr>
              <a:t>Meet Libby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1F68EE9-CA76-4AC7-A01F-6ACFAEC2A1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0100" y="5330059"/>
            <a:ext cx="9067800" cy="90727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The one tap reading app from your library.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D251FBB-1052-486D-904B-3AD0C9DC64AA}"/>
              </a:ext>
            </a:extLst>
          </p:cNvPr>
          <p:cNvCxnSpPr/>
          <p:nvPr userDrawn="1"/>
        </p:nvCxnSpPr>
        <p:spPr>
          <a:xfrm>
            <a:off x="5791200" y="4996615"/>
            <a:ext cx="6448036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69445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8287999" cy="8762160"/>
          </a:xfrm>
          <a:custGeom>
            <a:avLst/>
            <a:gdLst>
              <a:gd name="connsiteX0" fmla="*/ 0 w 18287999"/>
              <a:gd name="connsiteY0" fmla="*/ 0 h 8762160"/>
              <a:gd name="connsiteX1" fmla="*/ 18287999 w 18287999"/>
              <a:gd name="connsiteY1" fmla="*/ 0 h 8762160"/>
              <a:gd name="connsiteX2" fmla="*/ 18287999 w 18287999"/>
              <a:gd name="connsiteY2" fmla="*/ 7279144 h 8762160"/>
              <a:gd name="connsiteX3" fmla="*/ 17708239 w 18287999"/>
              <a:gd name="connsiteY3" fmla="*/ 7467370 h 8762160"/>
              <a:gd name="connsiteX4" fmla="*/ 9144000 w 18287999"/>
              <a:gd name="connsiteY4" fmla="*/ 8762160 h 8762160"/>
              <a:gd name="connsiteX5" fmla="*/ 579761 w 18287999"/>
              <a:gd name="connsiteY5" fmla="*/ 7467370 h 8762160"/>
              <a:gd name="connsiteX6" fmla="*/ 0 w 18287999"/>
              <a:gd name="connsiteY6" fmla="*/ 7279144 h 87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7999" h="8762160">
                <a:moveTo>
                  <a:pt x="0" y="0"/>
                </a:moveTo>
                <a:lnTo>
                  <a:pt x="18287999" y="0"/>
                </a:lnTo>
                <a:lnTo>
                  <a:pt x="18287999" y="7279144"/>
                </a:lnTo>
                <a:lnTo>
                  <a:pt x="17708239" y="7467370"/>
                </a:lnTo>
                <a:cubicBezTo>
                  <a:pt x="15002798" y="8308849"/>
                  <a:pt x="12126337" y="8762160"/>
                  <a:pt x="9144000" y="8762160"/>
                </a:cubicBezTo>
                <a:cubicBezTo>
                  <a:pt x="6161662" y="8762160"/>
                  <a:pt x="3285201" y="8308849"/>
                  <a:pt x="579761" y="7467370"/>
                </a:cubicBezTo>
                <a:lnTo>
                  <a:pt x="0" y="7279144"/>
                </a:lnTo>
                <a:close/>
              </a:path>
            </a:pathLst>
          </a:cu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1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ヒラギノ角ゴ ProN W3"/>
              <a:sym typeface="ヒラギノ角ゴ ProN W3"/>
            </a:endParaRPr>
          </a:p>
        </p:txBody>
      </p:sp>
      <p:sp>
        <p:nvSpPr>
          <p:cNvPr id="16" name="Shape 16"/>
          <p:cNvSpPr>
            <a:spLocks noGrp="1"/>
          </p:cNvSpPr>
          <p:nvPr>
            <p:ph type="title" hasCustomPrompt="1"/>
          </p:nvPr>
        </p:nvSpPr>
        <p:spPr>
          <a:xfrm>
            <a:off x="7581899" y="2245679"/>
            <a:ext cx="10438621" cy="15977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R-Style 2017 </a:t>
            </a:r>
            <a:r>
              <a:rPr lang="en-US" dirty="0" err="1"/>
              <a:t>Template_Title</a:t>
            </a:r>
            <a:endParaRPr dirty="0"/>
          </a:p>
        </p:txBody>
      </p:sp>
      <p:sp>
        <p:nvSpPr>
          <p:cNvPr id="12" name="コンテンツ プレースホルダー 4"/>
          <p:cNvSpPr>
            <a:spLocks noGrp="1"/>
          </p:cNvSpPr>
          <p:nvPr>
            <p:ph sz="quarter" idx="12" hasCustomPrompt="1"/>
          </p:nvPr>
        </p:nvSpPr>
        <p:spPr>
          <a:xfrm>
            <a:off x="7581899" y="3858696"/>
            <a:ext cx="6254917" cy="2387733"/>
          </a:xfrm>
          <a:prstGeom prst="rect">
            <a:avLst/>
          </a:prstGeom>
        </p:spPr>
        <p:txBody>
          <a:bodyPr/>
          <a:lstStyle>
            <a:lvl1pPr marL="0" marR="0" indent="0" algn="l" defTabSz="462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70CCE3"/>
                </a:solidFill>
                <a:latin typeface="+mn-lt"/>
                <a:ea typeface="+mj-ea"/>
              </a:defRPr>
            </a:lvl1pPr>
          </a:lstStyle>
          <a:p>
            <a:pPr marL="0" marR="0" lvl="0" indent="0" algn="l" defTabSz="462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Vol.01 Sep.01.2017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749" y="8777440"/>
            <a:ext cx="3858322" cy="15246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F6F094A-8101-1643-81D3-00DAFC199B23}"/>
              </a:ext>
            </a:extLst>
          </p:cNvPr>
          <p:cNvCxnSpPr>
            <a:cxnSpLocks/>
          </p:cNvCxnSpPr>
          <p:nvPr userDrawn="1"/>
        </p:nvCxnSpPr>
        <p:spPr>
          <a:xfrm>
            <a:off x="7000700" y="1852909"/>
            <a:ext cx="0" cy="4381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859CCE-DBAC-3A47-8023-01C6AD5E7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3895" y="5182528"/>
            <a:ext cx="3291830" cy="1017721"/>
          </a:xfrm>
          <a:prstGeom prst="rect">
            <a:avLst/>
          </a:prstGeom>
        </p:spPr>
        <p:txBody>
          <a:bodyPr/>
          <a:lstStyle>
            <a:lvl1pPr marL="0" marR="0" indent="0" algn="ctr" defTabSz="462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70CCE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rgbClr val="70CCE3"/>
                </a:solidFill>
              </a:defRPr>
            </a:lvl2pPr>
            <a:lvl3pPr>
              <a:defRPr sz="2000">
                <a:solidFill>
                  <a:srgbClr val="70CCE3"/>
                </a:solidFill>
              </a:defRPr>
            </a:lvl3pPr>
            <a:lvl4pPr>
              <a:defRPr sz="2000">
                <a:solidFill>
                  <a:srgbClr val="70CCE3"/>
                </a:solidFill>
              </a:defRPr>
            </a:lvl4pPr>
            <a:lvl5pPr>
              <a:defRPr sz="2000">
                <a:solidFill>
                  <a:srgbClr val="70CCE3"/>
                </a:solidFill>
              </a:defRPr>
            </a:lvl5pPr>
          </a:lstStyle>
          <a:p>
            <a:pPr marL="0" marR="0" lvl="0" indent="0" algn="ctr" defTabSz="462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Presented by</a:t>
            </a:r>
          </a:p>
          <a:p>
            <a:pPr marL="0" marR="0" lvl="0" indent="0" algn="ctr" defTabSz="462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4F8B82E-1F46-AC46-9C7D-22988E244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16187" y="2102283"/>
            <a:ext cx="3319538" cy="2916451"/>
          </a:xfrm>
          <a:prstGeom prst="rect">
            <a:avLst/>
          </a:prstGeom>
        </p:spPr>
        <p:txBody>
          <a:bodyPr/>
          <a:lstStyle/>
          <a:p>
            <a:pPr marL="0" marR="0" indent="0" algn="l" defTabSz="4626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858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8287999" cy="8762160"/>
          </a:xfrm>
          <a:custGeom>
            <a:avLst/>
            <a:gdLst>
              <a:gd name="connsiteX0" fmla="*/ 0 w 18287999"/>
              <a:gd name="connsiteY0" fmla="*/ 0 h 8762160"/>
              <a:gd name="connsiteX1" fmla="*/ 18287999 w 18287999"/>
              <a:gd name="connsiteY1" fmla="*/ 0 h 8762160"/>
              <a:gd name="connsiteX2" fmla="*/ 18287999 w 18287999"/>
              <a:gd name="connsiteY2" fmla="*/ 7279144 h 8762160"/>
              <a:gd name="connsiteX3" fmla="*/ 17708239 w 18287999"/>
              <a:gd name="connsiteY3" fmla="*/ 7467370 h 8762160"/>
              <a:gd name="connsiteX4" fmla="*/ 9144000 w 18287999"/>
              <a:gd name="connsiteY4" fmla="*/ 8762160 h 8762160"/>
              <a:gd name="connsiteX5" fmla="*/ 579761 w 18287999"/>
              <a:gd name="connsiteY5" fmla="*/ 7467370 h 8762160"/>
              <a:gd name="connsiteX6" fmla="*/ 0 w 18287999"/>
              <a:gd name="connsiteY6" fmla="*/ 7279144 h 87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7999" h="8762160">
                <a:moveTo>
                  <a:pt x="0" y="0"/>
                </a:moveTo>
                <a:lnTo>
                  <a:pt x="18287999" y="0"/>
                </a:lnTo>
                <a:lnTo>
                  <a:pt x="18287999" y="7279144"/>
                </a:lnTo>
                <a:lnTo>
                  <a:pt x="17708239" y="7467370"/>
                </a:lnTo>
                <a:cubicBezTo>
                  <a:pt x="15002798" y="8308849"/>
                  <a:pt x="12126337" y="8762160"/>
                  <a:pt x="9144000" y="8762160"/>
                </a:cubicBezTo>
                <a:cubicBezTo>
                  <a:pt x="6161662" y="8762160"/>
                  <a:pt x="3285201" y="8308849"/>
                  <a:pt x="579761" y="7467370"/>
                </a:cubicBezTo>
                <a:lnTo>
                  <a:pt x="0" y="7279144"/>
                </a:lnTo>
                <a:close/>
              </a:path>
            </a:pathLst>
          </a:cu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1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ヒラギノ角ゴ ProN W3"/>
              <a:sym typeface="ヒラギノ角ゴ ProN W3"/>
            </a:endParaRPr>
          </a:p>
        </p:txBody>
      </p:sp>
      <p:sp>
        <p:nvSpPr>
          <p:cNvPr id="16" name="Shape 16"/>
          <p:cNvSpPr>
            <a:spLocks noGrp="1"/>
          </p:cNvSpPr>
          <p:nvPr>
            <p:ph type="title" hasCustomPrompt="1"/>
          </p:nvPr>
        </p:nvSpPr>
        <p:spPr>
          <a:xfrm>
            <a:off x="2372590" y="2245679"/>
            <a:ext cx="15305810" cy="15977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R-Style 2017 </a:t>
            </a:r>
            <a:r>
              <a:rPr lang="en-US" dirty="0" err="1"/>
              <a:t>Template_Title</a:t>
            </a:r>
            <a:endParaRPr dirty="0"/>
          </a:p>
        </p:txBody>
      </p:sp>
      <p:sp>
        <p:nvSpPr>
          <p:cNvPr id="12" name="コンテンツ プレースホルダー 4"/>
          <p:cNvSpPr>
            <a:spLocks noGrp="1"/>
          </p:cNvSpPr>
          <p:nvPr>
            <p:ph sz="quarter" idx="12" hasCustomPrompt="1"/>
          </p:nvPr>
        </p:nvSpPr>
        <p:spPr>
          <a:xfrm>
            <a:off x="2372590" y="3858696"/>
            <a:ext cx="15305810" cy="2387733"/>
          </a:xfrm>
          <a:prstGeom prst="rect">
            <a:avLst/>
          </a:prstGeom>
        </p:spPr>
        <p:txBody>
          <a:bodyPr/>
          <a:lstStyle>
            <a:lvl1pPr marL="0" marR="0" indent="0" algn="l" defTabSz="462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70CCE3"/>
                </a:solidFill>
                <a:latin typeface="+mn-lt"/>
                <a:ea typeface="+mj-ea"/>
              </a:defRPr>
            </a:lvl1pPr>
          </a:lstStyle>
          <a:p>
            <a:pPr marL="0" marR="0" lvl="0" indent="0" algn="l" defTabSz="462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Vol.01 Sep.01.2017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749" y="8777440"/>
            <a:ext cx="3858322" cy="15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1" y="0"/>
            <a:ext cx="18287999" cy="8762160"/>
          </a:xfrm>
          <a:custGeom>
            <a:avLst/>
            <a:gdLst>
              <a:gd name="connsiteX0" fmla="*/ 0 w 18287999"/>
              <a:gd name="connsiteY0" fmla="*/ 0 h 8762160"/>
              <a:gd name="connsiteX1" fmla="*/ 18287999 w 18287999"/>
              <a:gd name="connsiteY1" fmla="*/ 0 h 8762160"/>
              <a:gd name="connsiteX2" fmla="*/ 18287999 w 18287999"/>
              <a:gd name="connsiteY2" fmla="*/ 7279144 h 8762160"/>
              <a:gd name="connsiteX3" fmla="*/ 17708239 w 18287999"/>
              <a:gd name="connsiteY3" fmla="*/ 7467370 h 8762160"/>
              <a:gd name="connsiteX4" fmla="*/ 9144000 w 18287999"/>
              <a:gd name="connsiteY4" fmla="*/ 8762160 h 8762160"/>
              <a:gd name="connsiteX5" fmla="*/ 579761 w 18287999"/>
              <a:gd name="connsiteY5" fmla="*/ 7467370 h 8762160"/>
              <a:gd name="connsiteX6" fmla="*/ 0 w 18287999"/>
              <a:gd name="connsiteY6" fmla="*/ 7279144 h 87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7999" h="8762160">
                <a:moveTo>
                  <a:pt x="0" y="0"/>
                </a:moveTo>
                <a:lnTo>
                  <a:pt x="18287999" y="0"/>
                </a:lnTo>
                <a:lnTo>
                  <a:pt x="18287999" y="7279144"/>
                </a:lnTo>
                <a:lnTo>
                  <a:pt x="17708239" y="7467370"/>
                </a:lnTo>
                <a:cubicBezTo>
                  <a:pt x="15002798" y="8308849"/>
                  <a:pt x="12126337" y="8762160"/>
                  <a:pt x="9144000" y="8762160"/>
                </a:cubicBezTo>
                <a:cubicBezTo>
                  <a:pt x="6161662" y="8762160"/>
                  <a:pt x="3285201" y="8308849"/>
                  <a:pt x="579761" y="7467370"/>
                </a:cubicBezTo>
                <a:lnTo>
                  <a:pt x="0" y="7279144"/>
                </a:lnTo>
                <a:close/>
              </a:path>
            </a:pathLst>
          </a:cu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600" b="1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ヒラギノ角ゴ ProN W3"/>
              <a:sym typeface="ヒラギノ角ゴ ProN W3"/>
            </a:endParaRPr>
          </a:p>
        </p:txBody>
      </p:sp>
      <p:sp>
        <p:nvSpPr>
          <p:cNvPr id="16" name="Shape 16"/>
          <p:cNvSpPr>
            <a:spLocks noGrp="1"/>
          </p:cNvSpPr>
          <p:nvPr>
            <p:ph type="title" hasCustomPrompt="1"/>
          </p:nvPr>
        </p:nvSpPr>
        <p:spPr>
          <a:xfrm>
            <a:off x="0" y="2974428"/>
            <a:ext cx="18288000" cy="139745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 b="1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R-Style 2017 </a:t>
            </a:r>
            <a:r>
              <a:rPr lang="en-US" dirty="0" err="1"/>
              <a:t>Template_Title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749" y="8777440"/>
            <a:ext cx="3858322" cy="15246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5BE4D-1D77-5743-9998-9F3A32279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381080"/>
            <a:ext cx="18288000" cy="18669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70CC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rgbClr val="70CCE3"/>
                </a:solidFill>
              </a:defRPr>
            </a:lvl2pPr>
            <a:lvl3pPr algn="ctr">
              <a:defRPr>
                <a:solidFill>
                  <a:srgbClr val="70CCE3"/>
                </a:solidFill>
              </a:defRPr>
            </a:lvl3pPr>
            <a:lvl4pPr algn="ctr">
              <a:defRPr>
                <a:solidFill>
                  <a:srgbClr val="70CCE3"/>
                </a:solidFill>
              </a:defRPr>
            </a:lvl4pPr>
            <a:lvl5pPr algn="ctr">
              <a:defRPr>
                <a:solidFill>
                  <a:srgbClr val="70CCE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7107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Click to add title</a:t>
            </a:r>
            <a:endParaRPr dirty="0"/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16656178" y="9565200"/>
            <a:ext cx="1146597" cy="421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86CB4B4D-7CA3-9044-876B-883B54F8677D}" type="slidenum">
              <a:rPr lang="en-US" altLang="ja-JP" sz="1800" b="1" smtClean="0">
                <a:latin typeface="+mn-lt"/>
              </a:rPr>
              <a:pPr marL="0" marR="0" indent="0" algn="r" defTabSz="82254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メイリオ" panose="020B0604030504040204" pitchFamily="50" charset="-128"/>
              <a:cs typeface="メイリオ" panose="020B0604030504040204" pitchFamily="50" charset="-128"/>
              <a:sym typeface="ヒラギノ角ゴ ProN W3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 userDrawn="1">
            <p:ph sz="quarter" idx="10" hasCustomPrompt="1"/>
          </p:nvPr>
        </p:nvSpPr>
        <p:spPr>
          <a:xfrm>
            <a:off x="677791" y="1543050"/>
            <a:ext cx="16962509" cy="7740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defRPr sz="2800" baseline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0000" indent="-360000">
              <a:lnSpc>
                <a:spcPct val="100000"/>
              </a:lnSpc>
              <a:spcAft>
                <a:spcPts val="1200"/>
              </a:spcAft>
              <a:defRPr sz="2400" baseline="0">
                <a:latin typeface="+mn-ea"/>
                <a:ea typeface="+mn-ea"/>
              </a:defRPr>
            </a:lvl2pPr>
            <a:lvl3pPr marL="10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3pPr>
            <a:lvl4pPr marL="16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4pPr>
            <a:lvl5pPr marL="216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5pPr>
            <a:lvl6pPr marL="270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6pPr>
            <a:lvl7pPr marL="324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7pPr>
            <a:lvl8pPr marL="37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8pPr>
            <a:lvl9pPr marL="43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9pPr>
          </a:lstStyle>
          <a:p>
            <a:pPr lvl="0"/>
            <a:r>
              <a:rPr kumimoji="1" lang="en-US" altLang="ja-JP" dirty="0"/>
              <a:t>Click to add object</a:t>
            </a:r>
            <a:endParaRPr kumimoji="1"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2" y="9283764"/>
            <a:ext cx="2627661" cy="1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870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Click to add title</a:t>
            </a:r>
            <a:endParaRPr dirty="0"/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16656178" y="9565200"/>
            <a:ext cx="1146597" cy="421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86CB4B4D-7CA3-9044-876B-883B54F8677D}" type="slidenum">
              <a:rPr lang="en-US" altLang="ja-JP" sz="1800" b="1" smtClean="0">
                <a:latin typeface="+mn-lt"/>
              </a:rPr>
              <a:pPr marL="0" marR="0" indent="0" algn="r" defTabSz="82254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メイリオ" panose="020B0604030504040204" pitchFamily="50" charset="-128"/>
              <a:cs typeface="メイリオ" panose="020B0604030504040204" pitchFamily="50" charset="-128"/>
              <a:sym typeface="ヒラギノ角ゴ ProN W3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 userDrawn="1">
            <p:ph sz="quarter" idx="10" hasCustomPrompt="1"/>
          </p:nvPr>
        </p:nvSpPr>
        <p:spPr>
          <a:xfrm>
            <a:off x="677791" y="1543050"/>
            <a:ext cx="8227669" cy="7740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defRPr sz="2800" baseline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0000" indent="-360000">
              <a:lnSpc>
                <a:spcPct val="100000"/>
              </a:lnSpc>
              <a:spcAft>
                <a:spcPts val="1200"/>
              </a:spcAft>
              <a:defRPr sz="2400" baseline="0">
                <a:latin typeface="+mn-ea"/>
                <a:ea typeface="+mn-ea"/>
              </a:defRPr>
            </a:lvl2pPr>
            <a:lvl3pPr marL="10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3pPr>
            <a:lvl4pPr marL="16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4pPr>
            <a:lvl5pPr marL="216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5pPr>
            <a:lvl6pPr marL="270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6pPr>
            <a:lvl7pPr marL="324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7pPr>
            <a:lvl8pPr marL="37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8pPr>
            <a:lvl9pPr marL="43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9pPr>
          </a:lstStyle>
          <a:p>
            <a:pPr lvl="0"/>
            <a:r>
              <a:rPr kumimoji="1" lang="en-US" altLang="ja-JP" dirty="0"/>
              <a:t>Click to add object</a:t>
            </a:r>
            <a:endParaRPr kumimoji="1"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2" y="9283764"/>
            <a:ext cx="2627661" cy="103835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="" xmlns:a16="http://schemas.microsoft.com/office/drawing/2014/main" id="{3F4C671E-D5BF-0B48-BC55-9878BE8F84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437478" y="1543050"/>
            <a:ext cx="8227669" cy="7740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defRPr sz="2800" baseline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0000" indent="-360000">
              <a:lnSpc>
                <a:spcPct val="100000"/>
              </a:lnSpc>
              <a:spcAft>
                <a:spcPts val="1200"/>
              </a:spcAft>
              <a:defRPr sz="2400" baseline="0">
                <a:latin typeface="+mn-ea"/>
                <a:ea typeface="+mn-ea"/>
              </a:defRPr>
            </a:lvl2pPr>
            <a:lvl3pPr marL="10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3pPr>
            <a:lvl4pPr marL="16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4pPr>
            <a:lvl5pPr marL="216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5pPr>
            <a:lvl6pPr marL="270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6pPr>
            <a:lvl7pPr marL="324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7pPr>
            <a:lvl8pPr marL="37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8pPr>
            <a:lvl9pPr marL="43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9pPr>
          </a:lstStyle>
          <a:p>
            <a:pPr lvl="0"/>
            <a:r>
              <a:rPr kumimoji="1" lang="en-US" altLang="ja-JP" dirty="0"/>
              <a:t>Click to add object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645090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g_gray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hasCustomPrompt="1"/>
          </p:nvPr>
        </p:nvSpPr>
        <p:spPr>
          <a:xfrm>
            <a:off x="677791" y="482452"/>
            <a:ext cx="16962509" cy="809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Click to add title</a:t>
            </a:r>
            <a:endParaRPr dirty="0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16656178" y="9565200"/>
            <a:ext cx="1146597" cy="421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86CB4B4D-7CA3-9044-876B-883B54F8677D}" type="slidenum">
              <a:rPr lang="en-US" altLang="ja-JP" sz="1800" b="1" smtClean="0">
                <a:latin typeface="+mn-lt"/>
              </a:rPr>
              <a:pPr marL="0" marR="0" indent="0" algn="r" defTabSz="82254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ja-JP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メイリオ" panose="020B0604030504040204" pitchFamily="50" charset="-128"/>
              <a:cs typeface="メイリオ" panose="020B0604030504040204" pitchFamily="50" charset="-128"/>
              <a:sym typeface="ヒラギノ角ゴ ProN W3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quarter" idx="10" hasCustomPrompt="1"/>
          </p:nvPr>
        </p:nvSpPr>
        <p:spPr>
          <a:xfrm>
            <a:off x="677791" y="1543050"/>
            <a:ext cx="16962509" cy="7740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defRPr sz="2800" baseline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0000" indent="-360000">
              <a:lnSpc>
                <a:spcPct val="100000"/>
              </a:lnSpc>
              <a:spcAft>
                <a:spcPts val="1200"/>
              </a:spcAft>
              <a:defRPr sz="2400" baseline="0">
                <a:latin typeface="+mn-ea"/>
                <a:ea typeface="+mn-ea"/>
              </a:defRPr>
            </a:lvl2pPr>
            <a:lvl3pPr marL="10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3pPr>
            <a:lvl4pPr marL="16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4pPr>
            <a:lvl5pPr marL="216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5pPr>
            <a:lvl6pPr marL="270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6pPr>
            <a:lvl7pPr marL="324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7pPr>
            <a:lvl8pPr marL="378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8pPr>
            <a:lvl9pPr marL="4320000" indent="-360000">
              <a:lnSpc>
                <a:spcPct val="100000"/>
              </a:lnSpc>
              <a:spcAft>
                <a:spcPts val="1200"/>
              </a:spcAft>
              <a:defRPr sz="2400">
                <a:latin typeface="+mn-ea"/>
                <a:ea typeface="+mn-ea"/>
              </a:defRPr>
            </a:lvl9pPr>
          </a:lstStyle>
          <a:p>
            <a:pPr lvl="0"/>
            <a:r>
              <a:rPr kumimoji="1" lang="en-US" altLang="ja-JP" dirty="0"/>
              <a:t>Click to add object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2" y="9283764"/>
            <a:ext cx="2627661" cy="1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54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77791" y="482453"/>
            <a:ext cx="16962509" cy="80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rPr lang="en-US" dirty="0"/>
              <a:t>Title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6" r:id="rId4"/>
    <p:sldLayoutId id="2147483672" r:id="rId5"/>
    <p:sldLayoutId id="2147483671" r:id="rId6"/>
    <p:sldLayoutId id="2147483657" r:id="rId7"/>
    <p:sldLayoutId id="2147483663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ransition spd="med"/>
  <p:hf hdr="0" ftr="0" dt="0"/>
  <p:txStyles>
    <p:titleStyle>
      <a:lvl1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1pPr>
      <a:lvl2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2pPr>
      <a:lvl3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3pPr>
      <a:lvl4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4pPr>
      <a:lvl5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5pPr>
      <a:lvl6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6pPr>
      <a:lvl7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7pPr>
      <a:lvl8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8pPr>
      <a:lvl9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9pPr>
    </p:titleStyle>
    <p:bodyStyle>
      <a:lvl1pPr marL="0" marR="0" indent="0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1pPr>
      <a:lvl2pPr marL="696422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2pPr>
      <a:lvl3pPr marL="946420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3pPr>
      <a:lvl4pPr marL="1196418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4pPr>
      <a:lvl5pPr marL="1446416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5pPr>
      <a:lvl6pPr marL="1696414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6pPr>
      <a:lvl7pPr marL="1946412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7pPr>
      <a:lvl8pPr marL="2196410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8pPr>
      <a:lvl9pPr marL="2446408" marR="0" indent="-446424" algn="l" defTabSz="46262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kumimoji="1"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メイリオ"/>
        </a:defRPr>
      </a:lvl9pPr>
    </p:bodyStyle>
    <p:otherStyle>
      <a:lvl1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1pPr>
      <a:lvl2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2pPr>
      <a:lvl3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3pPr>
      <a:lvl4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4pPr>
      <a:lvl5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5pPr>
      <a:lvl6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6pPr>
      <a:lvl7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7pPr>
      <a:lvl8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8pPr>
      <a:lvl9pPr marL="0" marR="0" indent="0" algn="ctr" defTabSz="82254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kuten Global B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2" userDrawn="1">
          <p15:clr>
            <a:srgbClr val="F26B43"/>
          </p15:clr>
        </p15:guide>
        <p15:guide id="2" pos="408" userDrawn="1">
          <p15:clr>
            <a:srgbClr val="F26B43"/>
          </p15:clr>
        </p15:guide>
        <p15:guide id="3" pos="11112" userDrawn="1">
          <p15:clr>
            <a:srgbClr val="F26B43"/>
          </p15:clr>
        </p15:guide>
        <p15:guide id="4" orient="horz" pos="58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help.libbyapp.com/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b="8421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03C9B9-6E0C-45A1-A5B0-40A57F546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2400" r="12427" b="12798"/>
          <a:stretch/>
        </p:blipFill>
        <p:spPr>
          <a:xfrm>
            <a:off x="7848432" y="7310305"/>
            <a:ext cx="2591137" cy="2584429"/>
          </a:xfrm>
          <a:prstGeom prst="flowChartConnector">
            <a:avLst/>
          </a:prstGeom>
          <a:ln w="142875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D302C9-0FC0-47D0-92E3-8ADB27357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" y="0"/>
            <a:ext cx="4724410" cy="1871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5" y="3383280"/>
            <a:ext cx="8162539" cy="14061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1" lang="is-IS" sz="72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Stefnumót við Libby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5" y="5083444"/>
            <a:ext cx="8656315" cy="142708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s-IS" sz="3600" b="1" i="0" u="none" strike="noStrike" cap="none" spc="0" normalizeH="0" baseline="0" dirty="0" err="1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ヒラギノ角ゴ ProN W3"/>
              <a:sym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746005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33B8AB9-ACAB-4E12-A341-2F13B7D1DDAE}"/>
              </a:ext>
            </a:extLst>
          </p:cNvPr>
          <p:cNvGrpSpPr>
            <a:grpSpLocks noChangeAspect="1"/>
          </p:cNvGrpSpPr>
          <p:nvPr/>
        </p:nvGrpSpPr>
        <p:grpSpPr>
          <a:xfrm>
            <a:off x="8264771" y="1156386"/>
            <a:ext cx="8643684" cy="8124614"/>
            <a:chOff x="6391275" y="1753916"/>
            <a:chExt cx="4717678" cy="4434372"/>
          </a:xfrm>
        </p:grpSpPr>
        <p:pic>
          <p:nvPicPr>
            <p:cNvPr id="17" name="Picture 2" descr="https://getlibby.com/Images/Libby-Device-3.png">
              <a:extLst>
                <a:ext uri="{FF2B5EF4-FFF2-40B4-BE49-F238E27FC236}">
                  <a16:creationId xmlns="" xmlns:a16="http://schemas.microsoft.com/office/drawing/2014/main" id="{8DE7EBC9-A135-4251-91DD-56651D0BD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275" y="1753916"/>
              <a:ext cx="4717678" cy="443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083D904-BB84-4DA6-961B-EBC4D82B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90" y="2874242"/>
              <a:ext cx="1554044" cy="275842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D08D1-B320-4D0A-AA5B-A064B1EB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Byrja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8370CF2-4BEB-436D-AD5A-81EA67D1C1FF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677792" y="1543050"/>
            <a:ext cx="7762824" cy="645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2248"/>
              </a:buClr>
              <a:buSzPct val="90000"/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Með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Libby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getur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þú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vafrað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í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Rafbókasafninu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tekið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að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láni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notið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hljóðbóka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2248"/>
              </a:buClr>
              <a:buSzPct val="9000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2248"/>
              </a:buClr>
              <a:buSzPct val="90000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Þú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þarft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bara: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281" lvl="1" indent="-514281" fontAlgn="base">
              <a:spcBef>
                <a:spcPts val="18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Nettengingu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281" lvl="1" indent="-514281" fontAlgn="base">
              <a:spcBef>
                <a:spcPts val="18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Bókasafnskort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281" lvl="1" indent="-514281" fontAlgn="base">
              <a:spcBef>
                <a:spcPts val="18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Tæki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gengur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9990" lvl="2" indent="-514281" fontAlgn="base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dirty="0">
                <a:solidFill>
                  <a:schemeClr val="tx2"/>
                </a:solidFill>
              </a:rPr>
              <a:t>iOS</a:t>
            </a:r>
          </a:p>
          <a:p>
            <a:pPr marL="1199990" lvl="2" indent="-514281" fontAlgn="base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dirty="0">
                <a:solidFill>
                  <a:schemeClr val="tx2"/>
                </a:solidFill>
              </a:rPr>
              <a:t>Android </a:t>
            </a:r>
          </a:p>
          <a:p>
            <a:pPr marL="1199990" lvl="2" indent="-514281" fontAlgn="base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dirty="0">
                <a:solidFill>
                  <a:schemeClr val="tx2"/>
                </a:solidFill>
              </a:rPr>
              <a:t>Windows 10</a:t>
            </a:r>
            <a:r>
              <a:rPr lang="en-US" sz="2700" dirty="0">
                <a:solidFill>
                  <a:schemeClr val="tx2"/>
                </a:solidFill>
              </a:rPr>
              <a:t>+</a:t>
            </a:r>
          </a:p>
          <a:p>
            <a:pPr marL="0" lvl="1" indent="0" fontAlgn="base">
              <a:spcBef>
                <a:spcPts val="1800"/>
              </a:spcBef>
              <a:spcAft>
                <a:spcPct val="0"/>
              </a:spcAft>
              <a:buClr>
                <a:srgbClr val="002248"/>
              </a:buClr>
              <a:buSzPct val="90000"/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29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CB264-047D-40BF-A1E2-EA222C82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snerting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8370CF2-4BEB-436D-AD5A-81EA67D1C1FF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677791" y="1543050"/>
            <a:ext cx="8227669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Hverjir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ættu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að</a:t>
            </a:r>
            <a:r>
              <a:rPr lang="en-US" b="1" dirty="0" smtClean="0">
                <a:solidFill>
                  <a:schemeClr val="tx1"/>
                </a:solidFill>
              </a:rPr>
              <a:t> nota </a:t>
            </a:r>
            <a:r>
              <a:rPr lang="en-US" b="1" dirty="0">
                <a:solidFill>
                  <a:schemeClr val="tx1"/>
                </a:solidFill>
              </a:rPr>
              <a:t>Libby?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Notendur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kynnast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raf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hljóðbókum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Vanir </a:t>
            </a:r>
            <a:r>
              <a:rPr lang="en-US" dirty="0" err="1" smtClean="0">
                <a:solidFill>
                  <a:schemeClr val="tx1"/>
                </a:solidFill>
              </a:rPr>
              <a:t>notendur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vilja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nýjungar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Hvað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það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gerir</a:t>
            </a:r>
            <a:r>
              <a:rPr lang="en-US" b="1" dirty="0" smtClean="0">
                <a:solidFill>
                  <a:schemeClr val="tx1"/>
                </a:solidFill>
              </a:rPr>
              <a:t> Libby </a:t>
            </a:r>
            <a:r>
              <a:rPr lang="en-US" b="1" dirty="0" err="1" smtClean="0">
                <a:solidFill>
                  <a:schemeClr val="tx1"/>
                </a:solidFill>
              </a:rPr>
              <a:t>flotta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Eina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</a:t>
            </a:r>
            <a:r>
              <a:rPr lang="en-US" dirty="0" smtClean="0">
                <a:solidFill>
                  <a:schemeClr val="tx1"/>
                </a:solidFill>
              </a:rPr>
              <a:t> þú </a:t>
            </a:r>
            <a:r>
              <a:rPr lang="en-US" dirty="0" err="1" smtClean="0">
                <a:solidFill>
                  <a:schemeClr val="tx1"/>
                </a:solidFill>
              </a:rPr>
              <a:t>þarft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er</a:t>
            </a:r>
            <a:r>
              <a:rPr lang="en-US" dirty="0" smtClean="0">
                <a:solidFill>
                  <a:schemeClr val="tx1"/>
                </a:solidFill>
              </a:rPr>
              <a:t> gilt </a:t>
            </a:r>
            <a:r>
              <a:rPr lang="en-US" dirty="0" err="1" smtClean="0">
                <a:solidFill>
                  <a:schemeClr val="tx1"/>
                </a:solidFill>
              </a:rPr>
              <a:t>bókasafnskort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Ein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snerting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og</a:t>
            </a:r>
            <a:r>
              <a:rPr lang="en-US" dirty="0" smtClean="0">
                <a:solidFill>
                  <a:schemeClr val="tx1"/>
                </a:solidFill>
              </a:rPr>
              <a:t> þú </a:t>
            </a:r>
            <a:r>
              <a:rPr lang="en-US" dirty="0" err="1" smtClean="0">
                <a:solidFill>
                  <a:schemeClr val="tx1"/>
                </a:solidFill>
              </a:rPr>
              <a:t>ert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komin</a:t>
            </a:r>
            <a:r>
              <a:rPr lang="en-US" dirty="0" smtClean="0">
                <a:solidFill>
                  <a:schemeClr val="tx1"/>
                </a:solidFill>
              </a:rPr>
              <a:t>/-n inn í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afbókasafnið.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Af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hverju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var</a:t>
            </a:r>
            <a:r>
              <a:rPr lang="en-US" b="1" dirty="0" smtClean="0">
                <a:solidFill>
                  <a:schemeClr val="tx1"/>
                </a:solidFill>
              </a:rPr>
              <a:t> Libby </a:t>
            </a:r>
            <a:r>
              <a:rPr lang="en-US" b="1" dirty="0" err="1" smtClean="0">
                <a:solidFill>
                  <a:schemeClr val="tx1"/>
                </a:solidFill>
              </a:rPr>
              <a:t>búin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til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Hönnuð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fyrir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almenningsbókasöfn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Hugsuð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frá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grunni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þarfir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notenda</a:t>
            </a:r>
            <a:r>
              <a:rPr lang="en-US" dirty="0" smtClean="0">
                <a:solidFill>
                  <a:schemeClr val="tx1"/>
                </a:solidFill>
              </a:rPr>
              <a:t> í </a:t>
            </a:r>
            <a:r>
              <a:rPr lang="en-US" dirty="0" err="1" smtClean="0">
                <a:solidFill>
                  <a:schemeClr val="tx1"/>
                </a:solidFill>
              </a:rPr>
              <a:t>huga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741EC3E-5A7C-4240-A063-1B2EF100E72B}"/>
              </a:ext>
            </a:extLst>
          </p:cNvPr>
          <p:cNvGrpSpPr>
            <a:grpSpLocks noChangeAspect="1"/>
          </p:cNvGrpSpPr>
          <p:nvPr/>
        </p:nvGrpSpPr>
        <p:grpSpPr>
          <a:xfrm>
            <a:off x="10656277" y="654543"/>
            <a:ext cx="4581877" cy="8929906"/>
            <a:chOff x="12253446" y="2156593"/>
            <a:chExt cx="3811185" cy="742785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D281AFF9-E94E-413F-8E80-7EE65DDC0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1" t="5110" r="11381" b="2848"/>
            <a:stretch/>
          </p:blipFill>
          <p:spPr>
            <a:xfrm>
              <a:off x="12253446" y="2156593"/>
              <a:ext cx="3811185" cy="74278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8302A37-FECB-4172-9C6F-F12E7BB4A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591" y="3031149"/>
              <a:ext cx="3258172" cy="5795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251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>
            <a:extLst>
              <a:ext uri="{FF2B5EF4-FFF2-40B4-BE49-F238E27FC236}">
                <a16:creationId xmlns="" xmlns:a16="http://schemas.microsoft.com/office/drawing/2014/main" id="{C9F9C8BF-B66A-425C-A91D-B589D77E9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495" y="1543050"/>
            <a:ext cx="4204276" cy="7478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Content Placeholder 5">
            <a:extLst>
              <a:ext uri="{FF2B5EF4-FFF2-40B4-BE49-F238E27FC236}">
                <a16:creationId xmlns="" xmlns:a16="http://schemas.microsoft.com/office/drawing/2014/main" id="{0500B988-CD43-437C-AA4A-B6B3498E6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43" y="1543049"/>
            <a:ext cx="4204276" cy="747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CB264-047D-40BF-A1E2-EA222C82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Niðurhal</a:t>
            </a:r>
            <a:r>
              <a:rPr lang="en-US" dirty="0" smtClean="0"/>
              <a:t> á </a:t>
            </a:r>
            <a:r>
              <a:rPr lang="en-US" dirty="0" err="1" smtClean="0"/>
              <a:t>bókum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8370CF2-4BEB-436D-AD5A-81EA67D1C1FF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677791" y="1543050"/>
            <a:ext cx="822766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Opnaðu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rafbækur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hljóðbækur</a:t>
            </a:r>
            <a:r>
              <a:rPr lang="en-US" dirty="0" smtClean="0">
                <a:solidFill>
                  <a:schemeClr val="tx1"/>
                </a:solidFill>
              </a:rPr>
              <a:t> í Libby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Stilltu</a:t>
            </a:r>
            <a:r>
              <a:rPr lang="en-US" dirty="0" smtClean="0">
                <a:solidFill>
                  <a:schemeClr val="tx1"/>
                </a:solidFill>
              </a:rPr>
              <a:t> appið </a:t>
            </a:r>
            <a:r>
              <a:rPr lang="en-US" dirty="0" err="1" smtClean="0">
                <a:solidFill>
                  <a:schemeClr val="tx1"/>
                </a:solidFill>
              </a:rPr>
              <a:t>fyrir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lestur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hlustun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Skoðaðu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og</a:t>
            </a:r>
            <a:r>
              <a:rPr lang="en-US" dirty="0" smtClean="0">
                <a:solidFill>
                  <a:schemeClr val="tx1"/>
                </a:solidFill>
              </a:rPr>
              <a:t> “sync-</a:t>
            </a:r>
            <a:r>
              <a:rPr lang="en-US" dirty="0" err="1" smtClean="0">
                <a:solidFill>
                  <a:schemeClr val="tx1"/>
                </a:solidFill>
              </a:rPr>
              <a:t>aðu</a:t>
            </a:r>
            <a:r>
              <a:rPr lang="en-US" dirty="0" smtClean="0">
                <a:solidFill>
                  <a:schemeClr val="tx1"/>
                </a:solidFill>
              </a:rPr>
              <a:t>”.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Brjóttu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upp</a:t>
            </a:r>
            <a:r>
              <a:rPr lang="en-US" dirty="0" smtClean="0">
                <a:solidFill>
                  <a:schemeClr val="tx1"/>
                </a:solidFill>
              </a:rPr>
              <a:t> á </a:t>
            </a:r>
            <a:r>
              <a:rPr lang="en-US" dirty="0" smtClean="0">
                <a:solidFill>
                  <a:schemeClr val="tx1"/>
                </a:solidFill>
              </a:rPr>
              <a:t>horn á </a:t>
            </a:r>
            <a:r>
              <a:rPr lang="en-US" dirty="0" err="1" smtClean="0">
                <a:solidFill>
                  <a:schemeClr val="tx1"/>
                </a:solidFill>
              </a:rPr>
              <a:t>blaðsíðu</a:t>
            </a:r>
            <a:r>
              <a:rPr lang="en-US" dirty="0" smtClean="0">
                <a:solidFill>
                  <a:schemeClr val="tx1"/>
                </a:solidFill>
              </a:rPr>
              <a:t>”, </a:t>
            </a:r>
            <a:r>
              <a:rPr lang="en-US" dirty="0" err="1" smtClean="0">
                <a:solidFill>
                  <a:schemeClr val="tx1"/>
                </a:solidFill>
              </a:rPr>
              <a:t>gultússaðu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og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skrifaðu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athugasemdir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Sjáðu</a:t>
            </a:r>
            <a:r>
              <a:rPr lang="en-US" dirty="0" smtClean="0">
                <a:solidFill>
                  <a:schemeClr val="tx1"/>
                </a:solidFill>
              </a:rPr>
              <a:t> um </a:t>
            </a:r>
            <a:r>
              <a:rPr lang="en-US" dirty="0" err="1" smtClean="0">
                <a:solidFill>
                  <a:schemeClr val="tx1"/>
                </a:solidFill>
              </a:rPr>
              <a:t>útlánin</a:t>
            </a:r>
            <a:r>
              <a:rPr lang="en-US" dirty="0" smtClean="0">
                <a:solidFill>
                  <a:schemeClr val="tx1"/>
                </a:solidFill>
              </a:rPr>
              <a:t> í </a:t>
            </a:r>
            <a:r>
              <a:rPr lang="en-US" dirty="0" err="1" smtClean="0">
                <a:solidFill>
                  <a:schemeClr val="tx1"/>
                </a:solidFill>
              </a:rPr>
              <a:t>hillunni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þinni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792E76-BE42-4BF7-9667-690E7455D8F3}"/>
              </a:ext>
            </a:extLst>
          </p:cNvPr>
          <p:cNvSpPr txBox="1"/>
          <p:nvPr/>
        </p:nvSpPr>
        <p:spPr>
          <a:xfrm>
            <a:off x="13501274" y="9343739"/>
            <a:ext cx="281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OverDrive Listen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C3263D-8C8D-421A-95B8-F719333835DB}"/>
              </a:ext>
            </a:extLst>
          </p:cNvPr>
          <p:cNvSpPr txBox="1"/>
          <p:nvPr/>
        </p:nvSpPr>
        <p:spPr>
          <a:xfrm>
            <a:off x="8559377" y="9343739"/>
            <a:ext cx="295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OverDrive Read</a:t>
            </a:r>
          </a:p>
        </p:txBody>
      </p:sp>
    </p:spTree>
    <p:extLst>
      <p:ext uri="{BB962C8B-B14F-4D97-AF65-F5344CB8AC3E}">
        <p14:creationId xmlns:p14="http://schemas.microsoft.com/office/powerpoint/2010/main" val="1623375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75EA0EF-69A5-44F1-9244-EB93E556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Stillingar</a:t>
            </a:r>
            <a:r>
              <a:rPr lang="en-US" dirty="0" smtClean="0"/>
              <a:t> í Libby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451116C-4E17-4089-962F-1980F80486F3}"/>
              </a:ext>
            </a:extLst>
          </p:cNvPr>
          <p:cNvGrpSpPr>
            <a:grpSpLocks noChangeAspect="1"/>
          </p:cNvGrpSpPr>
          <p:nvPr/>
        </p:nvGrpSpPr>
        <p:grpSpPr>
          <a:xfrm>
            <a:off x="6506266" y="1382500"/>
            <a:ext cx="5057347" cy="8061749"/>
            <a:chOff x="6013897" y="2128510"/>
            <a:chExt cx="5057347" cy="806174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8B5B80A-5BEB-4CA3-990A-03BEC2375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"/>
            <a:stretch/>
          </p:blipFill>
          <p:spPr>
            <a:xfrm>
              <a:off x="6013897" y="2128510"/>
              <a:ext cx="5057347" cy="806174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215DE2F-C2DB-4114-A298-4F9C2A8C3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759" y="3036417"/>
              <a:ext cx="3418133" cy="606718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3AE594F-F984-49D5-BF75-89B81E151748}"/>
              </a:ext>
            </a:extLst>
          </p:cNvPr>
          <p:cNvGrpSpPr/>
          <p:nvPr/>
        </p:nvGrpSpPr>
        <p:grpSpPr>
          <a:xfrm>
            <a:off x="1066988" y="1382500"/>
            <a:ext cx="5057347" cy="8061749"/>
            <a:chOff x="1084392" y="2128510"/>
            <a:chExt cx="5057347" cy="8061749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DE7CE74-488C-4700-BE45-EE454B812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"/>
            <a:stretch/>
          </p:blipFill>
          <p:spPr>
            <a:xfrm>
              <a:off x="1084392" y="2128510"/>
              <a:ext cx="5057347" cy="80617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ECED424-A0F5-4C57-A10B-67BFD9CC0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1" y="3036417"/>
              <a:ext cx="3454075" cy="6130982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3367256-8EEB-4AF1-8324-DCDA6C4590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3769" y="1543050"/>
            <a:ext cx="5971378" cy="774065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err="1" smtClean="0"/>
              <a:t>Tengdu</a:t>
            </a:r>
            <a:r>
              <a:rPr lang="en-US" dirty="0" smtClean="0"/>
              <a:t> Libby </a:t>
            </a:r>
            <a:r>
              <a:rPr lang="en-US" dirty="0" err="1" smtClean="0"/>
              <a:t>við</a:t>
            </a:r>
            <a:r>
              <a:rPr lang="en-US" dirty="0" smtClean="0"/>
              <a:t> Rafbókasafnið.</a:t>
            </a:r>
            <a:endParaRPr lang="en-US" dirty="0"/>
          </a:p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err="1" smtClean="0"/>
              <a:t>Settu</a:t>
            </a:r>
            <a:r>
              <a:rPr lang="en-US" dirty="0" smtClean="0"/>
              <a:t> inn </a:t>
            </a:r>
            <a:r>
              <a:rPr lang="en-US" dirty="0" err="1" smtClean="0"/>
              <a:t>númer</a:t>
            </a:r>
            <a:r>
              <a:rPr lang="en-US" dirty="0" smtClean="0"/>
              <a:t> á </a:t>
            </a:r>
            <a:r>
              <a:rPr lang="en-US" dirty="0" err="1" smtClean="0"/>
              <a:t>bókasafnskortinu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err="1" smtClean="0"/>
              <a:t>Stilltu</a:t>
            </a:r>
            <a:r>
              <a:rPr lang="en-US" dirty="0" smtClean="0"/>
              <a:t> </a:t>
            </a:r>
            <a:r>
              <a:rPr lang="en-US" dirty="0" err="1" smtClean="0"/>
              <a:t>hvernig</a:t>
            </a:r>
            <a:r>
              <a:rPr lang="en-US" dirty="0" smtClean="0"/>
              <a:t> þú </a:t>
            </a:r>
            <a:r>
              <a:rPr lang="en-US" dirty="0" err="1" smtClean="0"/>
              <a:t>vilt</a:t>
            </a:r>
            <a:r>
              <a:rPr lang="en-US" dirty="0" smtClean="0"/>
              <a:t> </a:t>
            </a:r>
            <a:r>
              <a:rPr lang="en-US" dirty="0" err="1" smtClean="0"/>
              <a:t>vafra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smtClean="0"/>
              <a:t>“</a:t>
            </a:r>
            <a:r>
              <a:rPr lang="en-US" dirty="0" err="1" smtClean="0"/>
              <a:t>Taggaðu</a:t>
            </a:r>
            <a:r>
              <a:rPr lang="en-US" dirty="0" smtClean="0"/>
              <a:t>” </a:t>
            </a:r>
            <a:r>
              <a:rPr lang="en-US" dirty="0" err="1" smtClean="0"/>
              <a:t>titla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err="1" smtClean="0"/>
              <a:t>Sorteraðu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síaðu</a:t>
            </a:r>
            <a:r>
              <a:rPr lang="en-US" dirty="0" smtClean="0"/>
              <a:t> í </a:t>
            </a:r>
            <a:r>
              <a:rPr lang="en-US" dirty="0" err="1" smtClean="0"/>
              <a:t>leitum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err="1" smtClean="0"/>
              <a:t>Stilltu</a:t>
            </a:r>
            <a:r>
              <a:rPr lang="en-US" dirty="0" smtClean="0"/>
              <a:t> </a:t>
            </a:r>
            <a:r>
              <a:rPr lang="en-US" dirty="0" err="1" smtClean="0"/>
              <a:t>niðurhal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err="1" smtClean="0"/>
              <a:t>Veldu</a:t>
            </a:r>
            <a:r>
              <a:rPr lang="en-US" dirty="0" smtClean="0"/>
              <a:t> </a:t>
            </a:r>
            <a:r>
              <a:rPr lang="en-US" dirty="0" err="1" smtClean="0"/>
              <a:t>lestæki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5000"/>
              </a:lnSpc>
              <a:spcBef>
                <a:spcPts val="1800"/>
              </a:spcBef>
              <a:buSzPct val="75000"/>
            </a:pPr>
            <a:r>
              <a:rPr lang="en-US" dirty="0" err="1" smtClean="0"/>
              <a:t>Tékkaðu</a:t>
            </a:r>
            <a:r>
              <a:rPr lang="en-US" dirty="0" smtClean="0"/>
              <a:t> </a:t>
            </a:r>
            <a:r>
              <a:rPr lang="en-US" dirty="0" err="1" smtClean="0"/>
              <a:t>allar</a:t>
            </a:r>
            <a:r>
              <a:rPr lang="en-US" dirty="0" smtClean="0"/>
              <a:t> frátektir.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76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3C0AB-9C77-46BB-BFDC-B3FD8414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BA8E80-CB4A-4A22-A426-F4B5DD729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8" y="2299933"/>
            <a:ext cx="5685547" cy="5685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FE329C-D7B2-475A-A132-81EFD44EE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23" y="3149908"/>
            <a:ext cx="8799742" cy="398559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CF7CD75-8464-404C-951B-3F004E985157}"/>
              </a:ext>
            </a:extLst>
          </p:cNvPr>
          <p:cNvCxnSpPr>
            <a:cxnSpLocks/>
          </p:cNvCxnSpPr>
          <p:nvPr/>
        </p:nvCxnSpPr>
        <p:spPr>
          <a:xfrm>
            <a:off x="7144059" y="3165507"/>
            <a:ext cx="0" cy="3954399"/>
          </a:xfrm>
          <a:prstGeom prst="line">
            <a:avLst/>
          </a:prstGeom>
          <a:ln w="38100">
            <a:solidFill>
              <a:srgbClr val="631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99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4614CF-A492-405C-8521-DB21B2DA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Hjálpin</a:t>
            </a:r>
            <a:r>
              <a:rPr lang="en-US" dirty="0" smtClean="0"/>
              <a:t> í Libby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43F0F3-C4A8-40DE-9382-2FE66CC918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7792" y="1543050"/>
            <a:ext cx="7746362" cy="7740650"/>
          </a:xfrm>
        </p:spPr>
        <p:txBody>
          <a:bodyPr/>
          <a:lstStyle/>
          <a:p>
            <a:r>
              <a:rPr lang="en-US" dirty="0" err="1" smtClean="0"/>
              <a:t>Farðu</a:t>
            </a:r>
            <a:r>
              <a:rPr lang="en-US" dirty="0" smtClean="0"/>
              <a:t> á         </a:t>
            </a:r>
            <a:r>
              <a:rPr lang="en-US" dirty="0"/>
              <a:t>&gt; </a:t>
            </a:r>
            <a:r>
              <a:rPr lang="en-US" b="1" i="1" dirty="0"/>
              <a:t>Help &amp; Support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þess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hafa</a:t>
            </a:r>
            <a:r>
              <a:rPr lang="en-US" dirty="0" smtClean="0"/>
              <a:t> </a:t>
            </a:r>
            <a:r>
              <a:rPr lang="en-US" dirty="0" err="1" smtClean="0"/>
              <a:t>samband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okkur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Farðu</a:t>
            </a:r>
            <a:r>
              <a:rPr lang="en-US" dirty="0" smtClean="0"/>
              <a:t> í Libby </a:t>
            </a:r>
            <a:r>
              <a:rPr lang="en-US" dirty="0" err="1" smtClean="0"/>
              <a:t>hjálpina</a:t>
            </a:r>
            <a:r>
              <a:rPr lang="en-US" dirty="0" smtClean="0"/>
              <a:t> á </a:t>
            </a:r>
            <a:r>
              <a:rPr lang="en-US" dirty="0" err="1" smtClean="0"/>
              <a:t>vefnum</a:t>
            </a:r>
            <a:r>
              <a:rPr lang="en-US" dirty="0" smtClean="0"/>
              <a:t>, á  </a:t>
            </a:r>
            <a:r>
              <a:rPr lang="en-US" b="1" i="1" dirty="0" smtClean="0"/>
              <a:t>FAQs </a:t>
            </a:r>
            <a:r>
              <a:rPr lang="en-US" b="1" i="1" dirty="0"/>
              <a:t>&amp; info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sjáðu</a:t>
            </a:r>
            <a:r>
              <a:rPr lang="en-US" dirty="0" smtClean="0"/>
              <a:t> </a:t>
            </a:r>
            <a:r>
              <a:rPr lang="en-US" dirty="0" err="1" smtClean="0"/>
              <a:t>hvernig</a:t>
            </a:r>
            <a:r>
              <a:rPr lang="en-US" dirty="0" smtClean="0"/>
              <a:t> Libby </a:t>
            </a:r>
            <a:r>
              <a:rPr lang="en-US" dirty="0" err="1" smtClean="0"/>
              <a:t>virkar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Hafðu</a:t>
            </a:r>
            <a:r>
              <a:rPr lang="en-US" dirty="0" smtClean="0"/>
              <a:t> </a:t>
            </a:r>
            <a:r>
              <a:rPr lang="en-US" dirty="0" err="1" smtClean="0"/>
              <a:t>samband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b="1" i="1" dirty="0" smtClean="0"/>
              <a:t>OverDrive </a:t>
            </a:r>
            <a:r>
              <a:rPr lang="en-US" b="1" i="1" dirty="0"/>
              <a:t>Support team </a:t>
            </a:r>
            <a:r>
              <a:rPr lang="en-US" dirty="0" err="1" smtClean="0"/>
              <a:t>ef</a:t>
            </a:r>
            <a:r>
              <a:rPr lang="en-US" dirty="0" smtClean="0"/>
              <a:t> </a:t>
            </a:r>
            <a:r>
              <a:rPr lang="en-US" dirty="0" err="1" smtClean="0"/>
              <a:t>vandamál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Sendu</a:t>
            </a:r>
            <a:r>
              <a:rPr lang="en-US" dirty="0" smtClean="0"/>
              <a:t> </a:t>
            </a:r>
            <a:r>
              <a:rPr lang="en-US" dirty="0" err="1" smtClean="0"/>
              <a:t>okkur</a:t>
            </a:r>
            <a:r>
              <a:rPr lang="en-US" dirty="0" smtClean="0"/>
              <a:t> </a:t>
            </a:r>
            <a:r>
              <a:rPr lang="en-US" dirty="0" err="1" smtClean="0"/>
              <a:t>spurningar</a:t>
            </a:r>
            <a:r>
              <a:rPr lang="en-US" dirty="0" smtClean="0"/>
              <a:t>, </a:t>
            </a:r>
            <a:r>
              <a:rPr lang="en-US" dirty="0" err="1" smtClean="0"/>
              <a:t>hugmyndir</a:t>
            </a:r>
            <a:r>
              <a:rPr lang="en-US" dirty="0" smtClean="0"/>
              <a:t> </a:t>
            </a:r>
            <a:r>
              <a:rPr lang="en-US" dirty="0" err="1" smtClean="0"/>
              <a:t>þínar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segðu</a:t>
            </a:r>
            <a:r>
              <a:rPr lang="en-US" dirty="0" smtClean="0"/>
              <a:t> </a:t>
            </a:r>
            <a:r>
              <a:rPr lang="en-US" dirty="0" err="1" smtClean="0"/>
              <a:t>okkur</a:t>
            </a:r>
            <a:r>
              <a:rPr lang="en-US" dirty="0" smtClean="0"/>
              <a:t> </a:t>
            </a:r>
            <a:r>
              <a:rPr lang="en-US" dirty="0" err="1" smtClean="0"/>
              <a:t>hvað</a:t>
            </a:r>
            <a:r>
              <a:rPr lang="en-US" dirty="0" smtClean="0"/>
              <a:t> </a:t>
            </a:r>
            <a:r>
              <a:rPr lang="en-US" dirty="0" err="1" smtClean="0"/>
              <a:t>þér</a:t>
            </a:r>
            <a:r>
              <a:rPr lang="en-US" dirty="0" smtClean="0"/>
              <a:t> </a:t>
            </a:r>
            <a:r>
              <a:rPr lang="en-US" dirty="0" err="1" smtClean="0"/>
              <a:t>finnst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Libby menu">
            <a:extLst>
              <a:ext uri="{FF2B5EF4-FFF2-40B4-BE49-F238E27FC236}">
                <a16:creationId xmlns="" xmlns:a16="http://schemas.microsoft.com/office/drawing/2014/main" id="{06434D2E-8AD3-4FF4-8F6C-23FC555C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63" y="1341123"/>
            <a:ext cx="687962" cy="6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B85482D0-7DF9-4575-9CD1-B19DC81A095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4"/>
          <a:srcRect l="33277" r="31032"/>
          <a:stretch/>
        </p:blipFill>
        <p:spPr>
          <a:xfrm>
            <a:off x="10136221" y="558815"/>
            <a:ext cx="6478205" cy="920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6238E22-835B-4BDC-ACAE-563A827FF09C}"/>
              </a:ext>
            </a:extLst>
          </p:cNvPr>
          <p:cNvSpPr txBox="1"/>
          <p:nvPr/>
        </p:nvSpPr>
        <p:spPr>
          <a:xfrm>
            <a:off x="1565189" y="7908045"/>
            <a:ext cx="597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https://help.libbyapp.com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151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0539E-26A4-49A4-A5B3-87C76852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91" y="482453"/>
            <a:ext cx="16962509" cy="809376"/>
          </a:xfrm>
        </p:spPr>
        <p:txBody>
          <a:bodyPr/>
          <a:lstStyle/>
          <a:p>
            <a:r>
              <a:rPr lang="en-US" dirty="0" err="1" smtClean="0"/>
              <a:t>Næstu</a:t>
            </a:r>
            <a:r>
              <a:rPr lang="en-US" dirty="0" smtClean="0"/>
              <a:t> </a:t>
            </a:r>
            <a:r>
              <a:rPr lang="en-US" dirty="0" err="1" smtClean="0"/>
              <a:t>skref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B927A6-1E64-4143-9A5C-56F2FAACA5B0}"/>
              </a:ext>
            </a:extLst>
          </p:cNvPr>
          <p:cNvSpPr txBox="1"/>
          <p:nvPr/>
        </p:nvSpPr>
        <p:spPr>
          <a:xfrm>
            <a:off x="4424832" y="1647646"/>
            <a:ext cx="9438337" cy="747897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Download the Libby app.</a:t>
            </a:r>
          </a:p>
          <a:p>
            <a:pPr algn="ctr"/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Find your library.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Enter your library card.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i="1" dirty="0">
                <a:solidFill>
                  <a:schemeClr val="accent2"/>
                </a:solidFill>
              </a:rPr>
              <a:t>Enjoy!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29A1C7E-9C61-4878-B0CC-9823B85261D8}"/>
              </a:ext>
            </a:extLst>
          </p:cNvPr>
          <p:cNvCxnSpPr>
            <a:cxnSpLocks/>
          </p:cNvCxnSpPr>
          <p:nvPr/>
        </p:nvCxnSpPr>
        <p:spPr>
          <a:xfrm>
            <a:off x="6263640" y="3955429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E291147-84F3-4A89-99F9-170FEA3E04B4}"/>
              </a:ext>
            </a:extLst>
          </p:cNvPr>
          <p:cNvCxnSpPr>
            <a:cxnSpLocks/>
          </p:cNvCxnSpPr>
          <p:nvPr/>
        </p:nvCxnSpPr>
        <p:spPr>
          <a:xfrm>
            <a:off x="6263640" y="6406420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656F9C3-6AFA-46E0-B1C6-85E2628597E0}"/>
              </a:ext>
            </a:extLst>
          </p:cNvPr>
          <p:cNvCxnSpPr/>
          <p:nvPr/>
        </p:nvCxnSpPr>
        <p:spPr>
          <a:xfrm>
            <a:off x="7104164" y="1647646"/>
            <a:ext cx="3962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1FE37C-D4E9-4E1C-A705-168A23ABA50F}"/>
              </a:ext>
            </a:extLst>
          </p:cNvPr>
          <p:cNvSpPr txBox="1"/>
          <p:nvPr/>
        </p:nvSpPr>
        <p:spPr>
          <a:xfrm>
            <a:off x="8732931" y="1295120"/>
            <a:ext cx="704867" cy="692468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307B97-A626-4A16-B99B-3D30D74587A6}"/>
              </a:ext>
            </a:extLst>
          </p:cNvPr>
          <p:cNvSpPr txBox="1"/>
          <p:nvPr/>
        </p:nvSpPr>
        <p:spPr>
          <a:xfrm>
            <a:off x="8732931" y="3594279"/>
            <a:ext cx="704867" cy="692468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399AF2-4682-4A88-BAB5-6410D76D7D42}"/>
              </a:ext>
            </a:extLst>
          </p:cNvPr>
          <p:cNvSpPr txBox="1"/>
          <p:nvPr/>
        </p:nvSpPr>
        <p:spPr>
          <a:xfrm>
            <a:off x="8732930" y="6060186"/>
            <a:ext cx="704867" cy="692468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5692" y="2122786"/>
            <a:ext cx="6099341" cy="10368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1" lang="is-IS" sz="4800" dirty="0" smtClean="0">
                <a:latin typeface="Bahnschrift SemiBold" panose="020B0502040204020203" pitchFamily="34" charset="0"/>
                <a:cs typeface="Calibri" panose="020F0502020204030204" pitchFamily="34" charset="0"/>
              </a:rPr>
              <a:t>Náðu í Libby appið.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5019" y="4553481"/>
            <a:ext cx="6468051" cy="10368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1" lang="is-IS" sz="4800" dirty="0" smtClean="0">
                <a:latin typeface="Bahnschrift SemiBold" panose="020B0502040204020203" pitchFamily="34" charset="0"/>
                <a:cs typeface="Calibri" panose="020F0502020204030204" pitchFamily="34" charset="0"/>
              </a:rPr>
              <a:t>Finndu bókasafnið þitt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1636" y="6922821"/>
            <a:ext cx="8814816" cy="10368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is-IS" sz="4800" dirty="0" smtClean="0">
                <a:latin typeface="Bahnschrift SemiBold" panose="020B0502040204020203" pitchFamily="34" charset="0"/>
                <a:cs typeface="Calibri" panose="020F0502020204030204" pitchFamily="34" charset="0"/>
              </a:rPr>
              <a:t>Settu inn bókasafnskortið þitt.</a:t>
            </a:r>
            <a:endParaRPr kumimoji="1" lang="is-IS" sz="4800" dirty="0" smtClean="0">
              <a:latin typeface="Bahnschrift SemiBol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6502" y="8024718"/>
            <a:ext cx="9144000" cy="10368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t">
            <a:spAutoFit/>
          </a:bodyPr>
          <a:lstStyle/>
          <a:p>
            <a:pPr marL="0" marR="0" indent="0" algn="ctr" defTabSz="822546" rtl="0" fontAlgn="auto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1" lang="is-IS" sz="4800" i="1" dirty="0" smtClean="0">
                <a:solidFill>
                  <a:srgbClr val="99CC00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Njóttu!</a:t>
            </a:r>
          </a:p>
        </p:txBody>
      </p:sp>
    </p:spTree>
    <p:extLst>
      <p:ext uri="{BB962C8B-B14F-4D97-AF65-F5344CB8AC3E}">
        <p14:creationId xmlns:p14="http://schemas.microsoft.com/office/powerpoint/2010/main" val="35702300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-Style 2017">
  <a:themeElements>
    <a:clrScheme name="Custom 2">
      <a:dk1>
        <a:srgbClr val="181818"/>
      </a:dk1>
      <a:lt1>
        <a:srgbClr val="FFFFFF"/>
      </a:lt1>
      <a:dk2>
        <a:srgbClr val="136695"/>
      </a:dk2>
      <a:lt2>
        <a:srgbClr val="F0F0F0"/>
      </a:lt2>
      <a:accent1>
        <a:srgbClr val="6FCBE2"/>
      </a:accent1>
      <a:accent2>
        <a:srgbClr val="9CCA4F"/>
      </a:accent2>
      <a:accent3>
        <a:srgbClr val="EF456F"/>
      </a:accent3>
      <a:accent4>
        <a:srgbClr val="F4EF7B"/>
      </a:accent4>
      <a:accent5>
        <a:srgbClr val="37B4F3"/>
      </a:accent5>
      <a:accent6>
        <a:srgbClr val="2D5BD6"/>
      </a:accent6>
      <a:hlink>
        <a:srgbClr val="0000FF"/>
      </a:hlink>
      <a:folHlink>
        <a:srgbClr val="A70080"/>
      </a:folHlink>
    </a:clrScheme>
    <a:fontScheme name="R-Style 2017">
      <a:majorFont>
        <a:latin typeface="Rakuten Global B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noAutofit/>
      </a:bodyPr>
      <a:lstStyle>
        <a:defPPr marL="0" marR="0" indent="0" algn="ctr" defTabSz="82254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 dirty="0" err="1" smtClean="0">
            <a:ln>
              <a:noFill/>
            </a:ln>
            <a:solidFill>
              <a:schemeClr val="bg1"/>
            </a:solidFill>
            <a:effectLst/>
            <a:uFillTx/>
            <a:latin typeface="+mn-lt"/>
            <a:ea typeface="+mn-ea"/>
            <a:cs typeface="ヒラギノ角ゴ ProN W3"/>
            <a:sym typeface="ヒラギノ角ゴ ProN W3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  <a:headEnd type="none" w="lg" len="lg"/>
          <a:tailEnd type="none" w="lg" len="lg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t">
        <a:spAutoFit/>
      </a:bodyPr>
      <a:lstStyle>
        <a:defPPr marL="0" marR="0" indent="0" algn="l" defTabSz="822546" rtl="0" fontAlgn="auto" latinLnBrk="0" hangingPunct="0">
          <a:lnSpc>
            <a:spcPct val="100000"/>
          </a:lnSpc>
          <a:spcAft>
            <a:spcPts val="1200"/>
          </a:spcAft>
          <a:buClrTx/>
          <a:buSzTx/>
          <a:buFontTx/>
          <a:buNone/>
          <a:tabLst/>
          <a:defRPr kumimoji="1" sz="2800" dirty="0" err="1" smtClean="0">
            <a:latin typeface="+mn-lt"/>
            <a:ea typeface="+mn-ea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OD Webcast PPT Template" id="{4609AE9D-FBE5-9047-ABB0-88899C0F5ACF}" vid="{1C1A8E11-992D-0A4B-BAE3-92A1D596C13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254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254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R-Style 2017</Template>
  <TotalTime>304</TotalTime>
  <Words>760</Words>
  <Application>Microsoft Office PowerPoint</Application>
  <PresentationFormat>Custom</PresentationFormat>
  <Paragraphs>107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Bahnschrift SemiBold</vt:lpstr>
      <vt:lpstr>Calibri</vt:lpstr>
      <vt:lpstr>Helvetica</vt:lpstr>
      <vt:lpstr>Helvetica Neue</vt:lpstr>
      <vt:lpstr>メイリオ</vt:lpstr>
      <vt:lpstr>Rakuten Global B</vt:lpstr>
      <vt:lpstr>ヒラギノ角ゴ ProN W3</vt:lpstr>
      <vt:lpstr>R-Style 2017</vt:lpstr>
      <vt:lpstr>PowerPoint Presentation</vt:lpstr>
      <vt:lpstr>Byrja</vt:lpstr>
      <vt:lpstr>Ein snerting</vt:lpstr>
      <vt:lpstr>Niðurhal á bókum</vt:lpstr>
      <vt:lpstr>Stillingar í Libby</vt:lpstr>
      <vt:lpstr>PowerPoint Presentation</vt:lpstr>
      <vt:lpstr>Hjálpin í Libby</vt:lpstr>
      <vt:lpstr>Næstu skref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Holzworth</dc:creator>
  <cp:lastModifiedBy>Þóra Gylfadóttir</cp:lastModifiedBy>
  <cp:revision>53</cp:revision>
  <cp:lastPrinted>2018-05-28T13:15:33Z</cp:lastPrinted>
  <dcterms:created xsi:type="dcterms:W3CDTF">2018-04-13T15:39:29Z</dcterms:created>
  <dcterms:modified xsi:type="dcterms:W3CDTF">2018-05-31T11:09:44Z</dcterms:modified>
</cp:coreProperties>
</file>