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7" r:id="rId3"/>
  </p:sldMasterIdLst>
  <p:notesMasterIdLst>
    <p:notesMasterId r:id="rId8"/>
  </p:notesMasterIdLst>
  <p:sldIdLst>
    <p:sldId id="282" r:id="rId4"/>
    <p:sldId id="286" r:id="rId5"/>
    <p:sldId id="283" r:id="rId6"/>
    <p:sldId id="284"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3F92"/>
    <a:srgbClr val="CBDB2A"/>
    <a:srgbClr val="00B3C9"/>
    <a:srgbClr val="E1058C"/>
    <a:srgbClr val="41AD49"/>
    <a:srgbClr val="FAA61A"/>
    <a:srgbClr val="D72FD7"/>
    <a:srgbClr val="959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8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8" d="100"/>
          <a:sy n="98" d="100"/>
        </p:scale>
        <p:origin x="-28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B7274-CBD8-4AEE-83A8-778A19C4E1FD}" type="datetimeFigureOut">
              <a:rPr lang="en-GB" smtClean="0"/>
              <a:t>04/06/2015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F7CAD-1A4D-46F9-966F-DC3B9479C912}" type="slidenum">
              <a:rPr lang="en-GB" smtClean="0"/>
              <a:t>‹#›</a:t>
            </a:fld>
            <a:endParaRPr lang="en-GB"/>
          </a:p>
        </p:txBody>
      </p:sp>
    </p:spTree>
    <p:extLst>
      <p:ext uri="{BB962C8B-B14F-4D97-AF65-F5344CB8AC3E}">
        <p14:creationId xmlns:p14="http://schemas.microsoft.com/office/powerpoint/2010/main" val="135781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800">
                <a:solidFill>
                  <a:schemeClr val="tx1"/>
                </a:solidFill>
                <a:latin typeface="Calibri" pitchFamily="34" charset="0"/>
              </a:defRPr>
            </a:lvl1pPr>
            <a:lvl2pPr marL="742950" indent="-285750">
              <a:defRPr sz="4800">
                <a:solidFill>
                  <a:schemeClr val="tx1"/>
                </a:solidFill>
                <a:latin typeface="Calibri" pitchFamily="34" charset="0"/>
              </a:defRPr>
            </a:lvl2pPr>
            <a:lvl3pPr marL="1143000" indent="-228600">
              <a:defRPr sz="4800">
                <a:solidFill>
                  <a:schemeClr val="tx1"/>
                </a:solidFill>
                <a:latin typeface="Calibri" pitchFamily="34" charset="0"/>
              </a:defRPr>
            </a:lvl3pPr>
            <a:lvl4pPr marL="1600200" indent="-228600">
              <a:defRPr sz="4800">
                <a:solidFill>
                  <a:schemeClr val="tx1"/>
                </a:solidFill>
                <a:latin typeface="Calibri" pitchFamily="34" charset="0"/>
              </a:defRPr>
            </a:lvl4pPr>
            <a:lvl5pPr marL="2057400" indent="-228600">
              <a:defRPr sz="4800">
                <a:solidFill>
                  <a:schemeClr val="tx1"/>
                </a:solidFill>
                <a:latin typeface="Calibri" pitchFamily="34" charset="0"/>
              </a:defRPr>
            </a:lvl5pPr>
            <a:lvl6pPr marL="2514600" indent="-228600" fontAlgn="base">
              <a:spcBef>
                <a:spcPct val="0"/>
              </a:spcBef>
              <a:spcAft>
                <a:spcPct val="0"/>
              </a:spcAft>
              <a:defRPr sz="4800">
                <a:solidFill>
                  <a:schemeClr val="tx1"/>
                </a:solidFill>
                <a:latin typeface="Calibri" pitchFamily="34" charset="0"/>
              </a:defRPr>
            </a:lvl6pPr>
            <a:lvl7pPr marL="2971800" indent="-228600" fontAlgn="base">
              <a:spcBef>
                <a:spcPct val="0"/>
              </a:spcBef>
              <a:spcAft>
                <a:spcPct val="0"/>
              </a:spcAft>
              <a:defRPr sz="4800">
                <a:solidFill>
                  <a:schemeClr val="tx1"/>
                </a:solidFill>
                <a:latin typeface="Calibri" pitchFamily="34" charset="0"/>
              </a:defRPr>
            </a:lvl7pPr>
            <a:lvl8pPr marL="3429000" indent="-228600" fontAlgn="base">
              <a:spcBef>
                <a:spcPct val="0"/>
              </a:spcBef>
              <a:spcAft>
                <a:spcPct val="0"/>
              </a:spcAft>
              <a:defRPr sz="4800">
                <a:solidFill>
                  <a:schemeClr val="tx1"/>
                </a:solidFill>
                <a:latin typeface="Calibri" pitchFamily="34" charset="0"/>
              </a:defRPr>
            </a:lvl8pPr>
            <a:lvl9pPr marL="3886200" indent="-228600" fontAlgn="base">
              <a:spcBef>
                <a:spcPct val="0"/>
              </a:spcBef>
              <a:spcAft>
                <a:spcPct val="0"/>
              </a:spcAft>
              <a:defRPr sz="4800">
                <a:solidFill>
                  <a:schemeClr val="tx1"/>
                </a:solidFill>
                <a:latin typeface="Calibri" pitchFamily="34" charset="0"/>
              </a:defRPr>
            </a:lvl9pPr>
          </a:lstStyle>
          <a:p>
            <a:fld id="{DD7D2526-5CC8-444F-9924-178D3DE66ED5}" type="slidenum">
              <a:rPr lang="en-US" sz="1200" smtClean="0">
                <a:latin typeface="Arial" charset="0"/>
              </a:rPr>
              <a:pPr/>
              <a:t>1</a:t>
            </a:fld>
            <a:endParaRPr lang="en-US" sz="1200" smtClean="0">
              <a:latin typeface="Arial" charset="0"/>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xfrm>
            <a:off x="685637" y="4343913"/>
            <a:ext cx="5486727" cy="411436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GB" sz="900" smtClean="0">
                <a:solidFill>
                  <a:srgbClr val="CC0000"/>
                </a:solidFill>
                <a:latin typeface="Calibri" pitchFamily="34" charset="0"/>
              </a:rPr>
              <a:t>A game of ‘Pin the tail on the donkey’ with a difference: flip chart with continuum of Family of works. Participants get cards with various expressions and works (“original, reprint, facsimile, translation, abridged edition, summary, parody, review, commentary etc.) and have to position them under “equivalent”, “derivative”, and “descriptive”. After all cards have been correctly placed [double-check with original graph!], draw cut off line beyond which a resource counts as a new work.</a:t>
            </a:r>
          </a:p>
          <a:p>
            <a:pPr eaLnBrk="1" hangingPunct="1">
              <a:lnSpc>
                <a:spcPct val="90000"/>
              </a:lnSpc>
            </a:pPr>
            <a:endParaRPr lang="en-GB" sz="900" smtClean="0">
              <a:solidFill>
                <a:srgbClr val="CC0000"/>
              </a:solidFill>
              <a:latin typeface="Calibri" pitchFamily="34" charset="0"/>
            </a:endParaRPr>
          </a:p>
          <a:p>
            <a:pPr eaLnBrk="1" hangingPunct="1">
              <a:lnSpc>
                <a:spcPct val="90000"/>
              </a:lnSpc>
            </a:pPr>
            <a:r>
              <a:rPr lang="en-GB" sz="900" smtClean="0">
                <a:solidFill>
                  <a:srgbClr val="CC0000"/>
                </a:solidFill>
                <a:latin typeface="Calibri" pitchFamily="34" charset="0"/>
              </a:rPr>
              <a:t>Esp. these decisions about what constitutes another expression or new work is down to individual cataloguer (or at least their organisation) who has to think about the particular needs of their users. E.g. rare books cataloguers might draw the line for a different expression or manifestation earlier (i.e. at the point of only a few differences), whereas a bestseller in a public library might be seen as one expression for a simultaneously published pbk/hbk edition or UK/US edition or even – if identical in content – all four of these together.</a:t>
            </a:r>
          </a:p>
          <a:p>
            <a:pPr eaLnBrk="1" hangingPunct="1">
              <a:lnSpc>
                <a:spcPct val="90000"/>
              </a:lnSpc>
            </a:pPr>
            <a:endParaRPr lang="en-GB" sz="900" smtClean="0">
              <a:solidFill>
                <a:srgbClr val="CC0000"/>
              </a:solidFill>
              <a:latin typeface="Calibri" pitchFamily="34" charset="0"/>
            </a:endParaRPr>
          </a:p>
          <a:p>
            <a:pPr eaLnBrk="1" hangingPunct="1">
              <a:lnSpc>
                <a:spcPct val="90000"/>
              </a:lnSpc>
            </a:pPr>
            <a:r>
              <a:rPr lang="en-GB" sz="900" smtClean="0">
                <a:solidFill>
                  <a:srgbClr val="CC0000"/>
                </a:solidFill>
                <a:latin typeface="Calibri" pitchFamily="34" charset="0"/>
              </a:rPr>
              <a:t>[Time for questions and discussion (15 mins?). Maybe taking a lead from particular problems with the correct placing of one/some of the card/s in the Pin game; otherwise – and esp. for an advanced audience – possible pointers are:</a:t>
            </a:r>
          </a:p>
          <a:p>
            <a:pPr eaLnBrk="1" hangingPunct="1">
              <a:lnSpc>
                <a:spcPct val="90000"/>
              </a:lnSpc>
              <a:buFontTx/>
              <a:buChar char="•"/>
            </a:pPr>
            <a:r>
              <a:rPr lang="en-GB" sz="900" smtClean="0">
                <a:solidFill>
                  <a:srgbClr val="CC0000"/>
                </a:solidFill>
                <a:latin typeface="Calibri" pitchFamily="34" charset="0"/>
              </a:rPr>
              <a:t>Suitability of FRBR for serials: whole serial = W, issue = E or M?, I = individual copy of issue; also: constitutes title change new work?</a:t>
            </a:r>
          </a:p>
          <a:p>
            <a:pPr eaLnBrk="1" hangingPunct="1">
              <a:lnSpc>
                <a:spcPct val="90000"/>
              </a:lnSpc>
              <a:buFontTx/>
              <a:buChar char="•"/>
            </a:pPr>
            <a:r>
              <a:rPr lang="en-GB" sz="900" smtClean="0">
                <a:solidFill>
                  <a:srgbClr val="CC0000"/>
                </a:solidFill>
                <a:latin typeface="Calibri" pitchFamily="34" charset="0"/>
              </a:rPr>
              <a:t>Aggregated works e.g. anthologies: </a:t>
            </a:r>
          </a:p>
          <a:p>
            <a:pPr eaLnBrk="1" hangingPunct="1">
              <a:lnSpc>
                <a:spcPct val="90000"/>
              </a:lnSpc>
              <a:buFontTx/>
              <a:buChar char="•"/>
            </a:pPr>
            <a:r>
              <a:rPr lang="en-GB" sz="900" smtClean="0">
                <a:solidFill>
                  <a:srgbClr val="CC0000"/>
                </a:solidFill>
                <a:latin typeface="Calibri" pitchFamily="34" charset="0"/>
              </a:rPr>
              <a:t>Hybrid works: </a:t>
            </a:r>
          </a:p>
          <a:p>
            <a:pPr eaLnBrk="1" hangingPunct="1">
              <a:lnSpc>
                <a:spcPct val="90000"/>
              </a:lnSpc>
              <a:buFontTx/>
              <a:buChar char="•"/>
            </a:pPr>
            <a:r>
              <a:rPr lang="en-GB" sz="900" smtClean="0">
                <a:solidFill>
                  <a:srgbClr val="CC0000"/>
                </a:solidFill>
                <a:latin typeface="Calibri" pitchFamily="34" charset="0"/>
              </a:rPr>
              <a:t>Unique material e.g. art works: WEMI obsolete? Because each copy of an art work would always be a new work in itself]</a:t>
            </a:r>
          </a:p>
          <a:p>
            <a:pPr eaLnBrk="1" hangingPunct="1">
              <a:lnSpc>
                <a:spcPct val="90000"/>
              </a:lnSpc>
            </a:pPr>
            <a:endParaRPr lang="en-US" sz="900" smtClean="0">
              <a:solidFill>
                <a:srgbClr val="CC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dirty="0"/>
          </a:p>
        </p:txBody>
      </p:sp>
      <p:sp>
        <p:nvSpPr>
          <p:cNvPr id="4" name="Slide Number Placeholder 3"/>
          <p:cNvSpPr>
            <a:spLocks noGrp="1"/>
          </p:cNvSpPr>
          <p:nvPr>
            <p:ph type="sldNum" sz="quarter" idx="10"/>
          </p:nvPr>
        </p:nvSpPr>
        <p:spPr/>
        <p:txBody>
          <a:bodyPr/>
          <a:lstStyle/>
          <a:p>
            <a:fld id="{CBAF7CAD-1A4D-46F9-966F-DC3B9479C912}" type="slidenum">
              <a:rPr lang="en-GB" smtClean="0"/>
              <a:t>2</a:t>
            </a:fld>
            <a:endParaRPr lang="en-GB"/>
          </a:p>
        </p:txBody>
      </p:sp>
    </p:spTree>
    <p:extLst>
      <p:ext uri="{BB962C8B-B14F-4D97-AF65-F5344CB8AC3E}">
        <p14:creationId xmlns:p14="http://schemas.microsoft.com/office/powerpoint/2010/main" val="28044286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Aqua: Title Slide">
    <p:bg>
      <p:bgPr>
        <a:solidFill>
          <a:srgbClr val="00B3C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730829"/>
            <a:ext cx="5733143" cy="1470025"/>
          </a:xfrm>
        </p:spPr>
        <p:txBody>
          <a:bodyPr/>
          <a:lstStyle>
            <a:lvl1pPr>
              <a:defRPr>
                <a:solidFill>
                  <a:schemeClr val="bg1"/>
                </a:solidFill>
              </a:defRPr>
            </a:lvl1pPr>
          </a:lstStyle>
          <a:p>
            <a:r>
              <a:rPr lang="en-US" dirty="0" smtClean="0"/>
              <a:t>Click to add title</a:t>
            </a:r>
            <a:endParaRPr lang="en-GB" dirty="0"/>
          </a:p>
        </p:txBody>
      </p:sp>
      <p:sp>
        <p:nvSpPr>
          <p:cNvPr id="3" name="Subtitle 2"/>
          <p:cNvSpPr>
            <a:spLocks noGrp="1"/>
          </p:cNvSpPr>
          <p:nvPr>
            <p:ph type="subTitle" idx="1" hasCustomPrompt="1"/>
          </p:nvPr>
        </p:nvSpPr>
        <p:spPr>
          <a:xfrm>
            <a:off x="457200" y="3200400"/>
            <a:ext cx="5733143" cy="1752600"/>
          </a:xfrm>
        </p:spPr>
        <p:txBody>
          <a:bodyPr lIns="91440" tIns="86868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GB" dirty="0"/>
          </a:p>
        </p:txBody>
      </p:sp>
      <p:pic>
        <p:nvPicPr>
          <p:cNvPr id="7" name="British Library Logo" descr="BLMARK_4 COL_BLRED_18mm.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 Crop"/>
          <p:cNvPicPr>
            <a:picLocks noChangeAspect="1"/>
          </p:cNvPicPr>
          <p:nvPr userDrawn="1"/>
        </p:nvPicPr>
        <p:blipFill rotWithShape="1">
          <a:blip r:embed="rId3" cstate="print">
            <a:extLst>
              <a:ext uri="{28A0092B-C50C-407E-A947-70E740481C1C}">
                <a14:useLocalDpi xmlns:a14="http://schemas.microsoft.com/office/drawing/2010/main" val="0"/>
              </a:ext>
            </a:extLst>
          </a:blip>
          <a:srcRect t="4827"/>
          <a:stretch/>
        </p:blipFill>
        <p:spPr>
          <a:xfrm>
            <a:off x="6190343" y="0"/>
            <a:ext cx="2953657" cy="5580310"/>
          </a:xfrm>
          <a:prstGeom prst="rect">
            <a:avLst/>
          </a:prstGeom>
        </p:spPr>
      </p:pic>
    </p:spTree>
    <p:extLst>
      <p:ext uri="{BB962C8B-B14F-4D97-AF65-F5344CB8AC3E}">
        <p14:creationId xmlns:p14="http://schemas.microsoft.com/office/powerpoint/2010/main" val="286443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me: Thank You">
    <p:spTree>
      <p:nvGrpSpPr>
        <p:cNvPr id="1" name=""/>
        <p:cNvGrpSpPr/>
        <p:nvPr/>
      </p:nvGrpSpPr>
      <p:grpSpPr>
        <a:xfrm>
          <a:off x="0" y="0"/>
          <a:ext cx="0" cy="0"/>
          <a:chOff x="0" y="0"/>
          <a:chExt cx="0" cy="0"/>
        </a:xfrm>
      </p:grpSpPr>
      <p:sp>
        <p:nvSpPr>
          <p:cNvPr id="7" name="Colour Panel"/>
          <p:cNvSpPr/>
          <p:nvPr userDrawn="1"/>
        </p:nvSpPr>
        <p:spPr>
          <a:xfrm>
            <a:off x="0" y="0"/>
            <a:ext cx="9144000" cy="60198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6" name="Logo Hole"/>
          <p:cNvPicPr>
            <a:picLocks noChangeAspect="1"/>
          </p:cNvPicPr>
          <p:nvPr userDrawn="1"/>
        </p:nvPicPr>
        <p:blipFill rotWithShape="1">
          <a:blip r:embed="rId2" cstate="print">
            <a:extLst>
              <a:ext uri="{28A0092B-C50C-407E-A947-70E740481C1C}">
                <a14:useLocalDpi xmlns:a14="http://schemas.microsoft.com/office/drawing/2010/main" val="0"/>
              </a:ext>
            </a:extLst>
          </a:blip>
          <a:srcRect l="21997" t="3620" b="18903"/>
          <a:stretch/>
        </p:blipFill>
        <p:spPr>
          <a:xfrm>
            <a:off x="0" y="0"/>
            <a:ext cx="9144000" cy="6244046"/>
          </a:xfrm>
          <a:prstGeom prst="rect">
            <a:avLst/>
          </a:prstGeom>
        </p:spPr>
      </p:pic>
      <p:sp>
        <p:nvSpPr>
          <p:cNvPr id="2" name="Title 1"/>
          <p:cNvSpPr>
            <a:spLocks noGrp="1"/>
          </p:cNvSpPr>
          <p:nvPr>
            <p:ph type="title" hasCustomPrompt="1"/>
          </p:nvPr>
        </p:nvSpPr>
        <p:spPr>
          <a:xfrm>
            <a:off x="457201" y="2419350"/>
            <a:ext cx="5715000" cy="1059543"/>
          </a:xfrm>
        </p:spPr>
        <p:txBody>
          <a:bodyPr>
            <a:normAutofit/>
          </a:bodyPr>
          <a:lstStyle>
            <a:lvl1pPr>
              <a:defRPr sz="2400"/>
            </a:lvl1pPr>
          </a:lstStyle>
          <a:p>
            <a:r>
              <a:rPr lang="en-US" dirty="0" smtClean="0"/>
              <a:t>Thank you</a:t>
            </a:r>
            <a:endParaRPr lang="en-GB" dirty="0"/>
          </a:p>
        </p:txBody>
      </p:sp>
      <p:pic>
        <p:nvPicPr>
          <p:cNvPr id="8" name="British Library Logo" descr="BLMARK_4 COL_BLRED_18mm.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68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Purple: Title Slid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730829"/>
            <a:ext cx="5733143" cy="1470025"/>
          </a:xfrm>
        </p:spPr>
        <p:txBody>
          <a:bodyPr/>
          <a:lstStyle>
            <a:lvl1pPr>
              <a:defRPr>
                <a:solidFill>
                  <a:schemeClr val="bg1"/>
                </a:solidFill>
              </a:defRPr>
            </a:lvl1pPr>
          </a:lstStyle>
          <a:p>
            <a:r>
              <a:rPr lang="en-US" dirty="0" smtClean="0"/>
              <a:t>Click to add title</a:t>
            </a:r>
            <a:endParaRPr lang="en-GB" dirty="0"/>
          </a:p>
        </p:txBody>
      </p:sp>
      <p:sp>
        <p:nvSpPr>
          <p:cNvPr id="3" name="Subtitle 2"/>
          <p:cNvSpPr>
            <a:spLocks noGrp="1"/>
          </p:cNvSpPr>
          <p:nvPr>
            <p:ph type="subTitle" idx="1" hasCustomPrompt="1"/>
          </p:nvPr>
        </p:nvSpPr>
        <p:spPr>
          <a:xfrm>
            <a:off x="457200" y="3200400"/>
            <a:ext cx="5733143" cy="1752600"/>
          </a:xfrm>
        </p:spPr>
        <p:txBody>
          <a:bodyPr lIns="91440" tIns="86868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GB" dirty="0"/>
          </a:p>
        </p:txBody>
      </p:sp>
      <p:pic>
        <p:nvPicPr>
          <p:cNvPr id="7" name="British Library Logo" descr="BLMARK_4 COL_BLRED_18mm.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 Crop"/>
          <p:cNvPicPr>
            <a:picLocks noChangeAspect="1"/>
          </p:cNvPicPr>
          <p:nvPr userDrawn="1"/>
        </p:nvPicPr>
        <p:blipFill rotWithShape="1">
          <a:blip r:embed="rId3" cstate="print">
            <a:extLst>
              <a:ext uri="{28A0092B-C50C-407E-A947-70E740481C1C}">
                <a14:useLocalDpi xmlns:a14="http://schemas.microsoft.com/office/drawing/2010/main" val="0"/>
              </a:ext>
            </a:extLst>
          </a:blip>
          <a:srcRect t="4827"/>
          <a:stretch/>
        </p:blipFill>
        <p:spPr>
          <a:xfrm>
            <a:off x="6190343" y="0"/>
            <a:ext cx="2953657" cy="5580310"/>
          </a:xfrm>
          <a:prstGeom prst="rect">
            <a:avLst/>
          </a:prstGeom>
        </p:spPr>
      </p:pic>
    </p:spTree>
    <p:extLst>
      <p:ext uri="{BB962C8B-B14F-4D97-AF65-F5344CB8AC3E}">
        <p14:creationId xmlns:p14="http://schemas.microsoft.com/office/powerpoint/2010/main" val="2367429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Purpl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GB" dirty="0"/>
          </a:p>
        </p:txBody>
      </p:sp>
      <p:sp>
        <p:nvSpPr>
          <p:cNvPr id="3" name="Content Placeholder 2"/>
          <p:cNvSpPr>
            <a:spLocks noGrp="1"/>
          </p:cNvSpPr>
          <p:nvPr>
            <p:ph idx="1" hasCustomPrompt="1"/>
          </p:nvPr>
        </p:nvSpPr>
        <p:spPr/>
        <p:txBody>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805579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Purpl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GB" dirty="0"/>
          </a:p>
        </p:txBody>
      </p:sp>
    </p:spTree>
    <p:extLst>
      <p:ext uri="{BB962C8B-B14F-4D97-AF65-F5344CB8AC3E}">
        <p14:creationId xmlns:p14="http://schemas.microsoft.com/office/powerpoint/2010/main" val="3797303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Purpl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629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urple: Thank You">
    <p:spTree>
      <p:nvGrpSpPr>
        <p:cNvPr id="1" name=""/>
        <p:cNvGrpSpPr/>
        <p:nvPr/>
      </p:nvGrpSpPr>
      <p:grpSpPr>
        <a:xfrm>
          <a:off x="0" y="0"/>
          <a:ext cx="0" cy="0"/>
          <a:chOff x="0" y="0"/>
          <a:chExt cx="0" cy="0"/>
        </a:xfrm>
      </p:grpSpPr>
      <p:sp>
        <p:nvSpPr>
          <p:cNvPr id="7" name="Colour Panel"/>
          <p:cNvSpPr/>
          <p:nvPr userDrawn="1"/>
        </p:nvSpPr>
        <p:spPr>
          <a:xfrm>
            <a:off x="0" y="0"/>
            <a:ext cx="9144000" cy="60198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6" name="Logo Hole"/>
          <p:cNvPicPr>
            <a:picLocks noChangeAspect="1"/>
          </p:cNvPicPr>
          <p:nvPr userDrawn="1"/>
        </p:nvPicPr>
        <p:blipFill rotWithShape="1">
          <a:blip r:embed="rId2" cstate="print">
            <a:extLst>
              <a:ext uri="{28A0092B-C50C-407E-A947-70E740481C1C}">
                <a14:useLocalDpi xmlns:a14="http://schemas.microsoft.com/office/drawing/2010/main" val="0"/>
              </a:ext>
            </a:extLst>
          </a:blip>
          <a:srcRect l="21997" t="3620" b="18903"/>
          <a:stretch/>
        </p:blipFill>
        <p:spPr>
          <a:xfrm>
            <a:off x="0" y="0"/>
            <a:ext cx="9144000" cy="6244046"/>
          </a:xfrm>
          <a:prstGeom prst="rect">
            <a:avLst/>
          </a:prstGeom>
        </p:spPr>
      </p:pic>
      <p:sp>
        <p:nvSpPr>
          <p:cNvPr id="2" name="Title 1"/>
          <p:cNvSpPr>
            <a:spLocks noGrp="1"/>
          </p:cNvSpPr>
          <p:nvPr>
            <p:ph type="title" hasCustomPrompt="1"/>
          </p:nvPr>
        </p:nvSpPr>
        <p:spPr>
          <a:xfrm>
            <a:off x="457201" y="2419350"/>
            <a:ext cx="5715000" cy="1059543"/>
          </a:xfrm>
        </p:spPr>
        <p:txBody>
          <a:bodyPr>
            <a:normAutofit/>
          </a:bodyPr>
          <a:lstStyle>
            <a:lvl1pPr>
              <a:defRPr sz="2400"/>
            </a:lvl1pPr>
          </a:lstStyle>
          <a:p>
            <a:r>
              <a:rPr lang="en-US" dirty="0" smtClean="0"/>
              <a:t>Thank you</a:t>
            </a:r>
            <a:endParaRPr lang="en-GB" dirty="0"/>
          </a:p>
        </p:txBody>
      </p:sp>
      <p:pic>
        <p:nvPicPr>
          <p:cNvPr id="8" name="British Library Logo" descr="BLMARK_4 COL_BLRED_18mm.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503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qua: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GB" dirty="0"/>
          </a:p>
        </p:txBody>
      </p:sp>
      <p:sp>
        <p:nvSpPr>
          <p:cNvPr id="3" name="Content Placeholder 2"/>
          <p:cNvSpPr>
            <a:spLocks noGrp="1"/>
          </p:cNvSpPr>
          <p:nvPr>
            <p:ph idx="1" hasCustomPrompt="1"/>
          </p:nvPr>
        </p:nvSpPr>
        <p:spPr/>
        <p:txBody>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39624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Aqua: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GB" dirty="0"/>
          </a:p>
        </p:txBody>
      </p:sp>
    </p:spTree>
    <p:extLst>
      <p:ext uri="{BB962C8B-B14F-4D97-AF65-F5344CB8AC3E}">
        <p14:creationId xmlns:p14="http://schemas.microsoft.com/office/powerpoint/2010/main" val="52431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Aqua: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66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qua: Thank You">
    <p:spTree>
      <p:nvGrpSpPr>
        <p:cNvPr id="1" name=""/>
        <p:cNvGrpSpPr/>
        <p:nvPr/>
      </p:nvGrpSpPr>
      <p:grpSpPr>
        <a:xfrm>
          <a:off x="0" y="0"/>
          <a:ext cx="0" cy="0"/>
          <a:chOff x="0" y="0"/>
          <a:chExt cx="0" cy="0"/>
        </a:xfrm>
      </p:grpSpPr>
      <p:sp>
        <p:nvSpPr>
          <p:cNvPr id="7" name="Colour Panel"/>
          <p:cNvSpPr/>
          <p:nvPr userDrawn="1"/>
        </p:nvSpPr>
        <p:spPr>
          <a:xfrm>
            <a:off x="0" y="0"/>
            <a:ext cx="9144000" cy="60198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6" name="Logo Hole"/>
          <p:cNvPicPr>
            <a:picLocks noChangeAspect="1"/>
          </p:cNvPicPr>
          <p:nvPr userDrawn="1"/>
        </p:nvPicPr>
        <p:blipFill rotWithShape="1">
          <a:blip r:embed="rId2" cstate="print">
            <a:extLst>
              <a:ext uri="{28A0092B-C50C-407E-A947-70E740481C1C}">
                <a14:useLocalDpi xmlns:a14="http://schemas.microsoft.com/office/drawing/2010/main" val="0"/>
              </a:ext>
            </a:extLst>
          </a:blip>
          <a:srcRect l="21997" t="3620" b="18903"/>
          <a:stretch/>
        </p:blipFill>
        <p:spPr>
          <a:xfrm>
            <a:off x="0" y="0"/>
            <a:ext cx="9144000" cy="6244046"/>
          </a:xfrm>
          <a:prstGeom prst="rect">
            <a:avLst/>
          </a:prstGeom>
        </p:spPr>
      </p:pic>
      <p:sp>
        <p:nvSpPr>
          <p:cNvPr id="2" name="Title 1"/>
          <p:cNvSpPr>
            <a:spLocks noGrp="1"/>
          </p:cNvSpPr>
          <p:nvPr>
            <p:ph type="title" hasCustomPrompt="1"/>
          </p:nvPr>
        </p:nvSpPr>
        <p:spPr>
          <a:xfrm>
            <a:off x="457201" y="2419350"/>
            <a:ext cx="5715000" cy="1059543"/>
          </a:xfrm>
        </p:spPr>
        <p:txBody>
          <a:bodyPr>
            <a:normAutofit/>
          </a:bodyPr>
          <a:lstStyle>
            <a:lvl1pPr>
              <a:defRPr sz="2400"/>
            </a:lvl1pPr>
          </a:lstStyle>
          <a:p>
            <a:r>
              <a:rPr lang="en-US" dirty="0" smtClean="0"/>
              <a:t>Thank you</a:t>
            </a:r>
            <a:endParaRPr lang="en-GB" dirty="0"/>
          </a:p>
        </p:txBody>
      </p:sp>
      <p:pic>
        <p:nvPicPr>
          <p:cNvPr id="8" name="British Library Logo" descr="BLMARK_4 COL_BLRED_18mm.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41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Lime: 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730829"/>
            <a:ext cx="5733143" cy="1470025"/>
          </a:xfrm>
        </p:spPr>
        <p:txBody>
          <a:bodyPr/>
          <a:lstStyle>
            <a:lvl1pPr>
              <a:defRPr>
                <a:solidFill>
                  <a:schemeClr val="bg1"/>
                </a:solidFill>
              </a:defRPr>
            </a:lvl1pPr>
          </a:lstStyle>
          <a:p>
            <a:r>
              <a:rPr lang="en-US" dirty="0" smtClean="0"/>
              <a:t>Click to add title</a:t>
            </a:r>
            <a:endParaRPr lang="en-GB" dirty="0"/>
          </a:p>
        </p:txBody>
      </p:sp>
      <p:sp>
        <p:nvSpPr>
          <p:cNvPr id="3" name="Subtitle 2"/>
          <p:cNvSpPr>
            <a:spLocks noGrp="1"/>
          </p:cNvSpPr>
          <p:nvPr>
            <p:ph type="subTitle" idx="1" hasCustomPrompt="1"/>
          </p:nvPr>
        </p:nvSpPr>
        <p:spPr>
          <a:xfrm>
            <a:off x="457200" y="3200400"/>
            <a:ext cx="5733143" cy="1752600"/>
          </a:xfrm>
        </p:spPr>
        <p:txBody>
          <a:bodyPr lIns="91440" tIns="86868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GB" dirty="0"/>
          </a:p>
        </p:txBody>
      </p:sp>
      <p:pic>
        <p:nvPicPr>
          <p:cNvPr id="7" name="British Library Logo" descr="BLMARK_4 COL_BLRED_18mm.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 Crop"/>
          <p:cNvPicPr>
            <a:picLocks noChangeAspect="1"/>
          </p:cNvPicPr>
          <p:nvPr userDrawn="1"/>
        </p:nvPicPr>
        <p:blipFill rotWithShape="1">
          <a:blip r:embed="rId3" cstate="print">
            <a:extLst>
              <a:ext uri="{28A0092B-C50C-407E-A947-70E740481C1C}">
                <a14:useLocalDpi xmlns:a14="http://schemas.microsoft.com/office/drawing/2010/main" val="0"/>
              </a:ext>
            </a:extLst>
          </a:blip>
          <a:srcRect t="4827"/>
          <a:stretch/>
        </p:blipFill>
        <p:spPr>
          <a:xfrm>
            <a:off x="6190343" y="0"/>
            <a:ext cx="2953657" cy="5580310"/>
          </a:xfrm>
          <a:prstGeom prst="rect">
            <a:avLst/>
          </a:prstGeom>
        </p:spPr>
      </p:pic>
    </p:spTree>
    <p:extLst>
      <p:ext uri="{BB962C8B-B14F-4D97-AF65-F5344CB8AC3E}">
        <p14:creationId xmlns:p14="http://schemas.microsoft.com/office/powerpoint/2010/main" val="129380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Lim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GB" dirty="0"/>
          </a:p>
        </p:txBody>
      </p:sp>
      <p:sp>
        <p:nvSpPr>
          <p:cNvPr id="3" name="Content Placeholder 2"/>
          <p:cNvSpPr>
            <a:spLocks noGrp="1"/>
          </p:cNvSpPr>
          <p:nvPr>
            <p:ph idx="1" hasCustomPrompt="1"/>
          </p:nvPr>
        </p:nvSpPr>
        <p:spPr/>
        <p:txBody>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9041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Lim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GB" dirty="0"/>
          </a:p>
        </p:txBody>
      </p:sp>
    </p:spTree>
    <p:extLst>
      <p:ext uri="{BB962C8B-B14F-4D97-AF65-F5344CB8AC3E}">
        <p14:creationId xmlns:p14="http://schemas.microsoft.com/office/powerpoint/2010/main" val="414930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im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194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Bottom Bar - 50% Tint"/>
          <p:cNvSpPr/>
          <p:nvPr/>
        </p:nvSpPr>
        <p:spPr>
          <a:xfrm>
            <a:off x="0" y="6263640"/>
            <a:ext cx="9144000" cy="594360"/>
          </a:xfrm>
          <a:prstGeom prst="rect">
            <a:avLst/>
          </a:prstGeom>
          <a:solidFill>
            <a:srgbClr val="00B3C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152400"/>
            <a:ext cx="8018463" cy="1059543"/>
          </a:xfrm>
          <a:prstGeom prst="rect">
            <a:avLst/>
          </a:prstGeom>
        </p:spPr>
        <p:txBody>
          <a:bodyPr vert="horz" lIns="91440" tIns="45720" rIns="91440" bIns="45720" rtlCol="0" anchor="b" anchorCtr="0">
            <a:noAutofit/>
          </a:bodyPr>
          <a:lstStyle/>
          <a:p>
            <a:r>
              <a:rPr lang="en-US" dirty="0" smtClean="0"/>
              <a:t>Click to add title</a:t>
            </a:r>
            <a:endParaRPr lang="en-GB" dirty="0"/>
          </a:p>
        </p:txBody>
      </p:sp>
      <p:sp>
        <p:nvSpPr>
          <p:cNvPr id="3" name="Text Placeholder 2"/>
          <p:cNvSpPr>
            <a:spLocks noGrp="1"/>
          </p:cNvSpPr>
          <p:nvPr>
            <p:ph type="body" idx="1"/>
          </p:nvPr>
        </p:nvSpPr>
        <p:spPr>
          <a:xfrm>
            <a:off x="457200" y="1219200"/>
            <a:ext cx="8491538" cy="4906963"/>
          </a:xfrm>
          <a:prstGeom prst="rect">
            <a:avLst/>
          </a:prstGeom>
        </p:spPr>
        <p:txBody>
          <a:bodyPr vert="horz" lIns="91440" tIns="457200" rIns="91440" bIns="45720" rtlCol="0">
            <a:no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British Library Logo" descr="BLMARK_4 COL_BLRED_18mm.eps"/>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eb Address"/>
          <p:cNvSpPr/>
          <p:nvPr/>
        </p:nvSpPr>
        <p:spPr>
          <a:xfrm>
            <a:off x="45720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kumimoji="0" lang="en-GB" sz="1400" b="0" i="0" u="none" strike="noStrike" kern="1200" cap="none" spc="0" normalizeH="0" baseline="0" noProof="0" dirty="0" smtClean="0">
                <a:ln>
                  <a:noFill/>
                </a:ln>
                <a:solidFill>
                  <a:srgbClr val="414141"/>
                </a:solidFill>
                <a:effectLst/>
                <a:uLnTx/>
                <a:uFillTx/>
                <a:latin typeface="+mn-lt"/>
                <a:ea typeface="+mn-ea"/>
                <a:cs typeface="+mn-cs"/>
              </a:rPr>
              <a:t>www.bl.uk</a:t>
            </a:r>
            <a:endParaRPr lang="en-GB" sz="1400" dirty="0"/>
          </a:p>
        </p:txBody>
      </p:sp>
      <p:sp>
        <p:nvSpPr>
          <p:cNvPr id="15" name="Slide Number"/>
          <p:cNvSpPr/>
          <p:nvPr/>
        </p:nvSpPr>
        <p:spPr>
          <a:xfrm>
            <a:off x="787889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fld id="{2518ED82-C8F3-4500-A401-7F29E3CD818A}" type="slidenum">
              <a:rPr kumimoji="0" lang="en-GB" sz="1200" b="0" i="0" u="none" strike="noStrike" kern="1200" cap="none" spc="0" normalizeH="0" baseline="0" noProof="0" smtClean="0">
                <a:ln>
                  <a:noFill/>
                </a:ln>
                <a:solidFill>
                  <a:srgbClr val="414141"/>
                </a:solidFill>
                <a:effectLst/>
                <a:uLnTx/>
                <a:uFillTx/>
                <a:latin typeface="+mn-lt"/>
                <a:ea typeface="+mn-ea"/>
                <a:cs typeface="+mn-cs"/>
              </a:rPr>
              <a:pPr algn="r"/>
              <a:t>‹#›</a:t>
            </a:fld>
            <a:endParaRPr lang="en-GB" sz="1200" dirty="0"/>
          </a:p>
        </p:txBody>
      </p:sp>
    </p:spTree>
    <p:extLst>
      <p:ext uri="{BB962C8B-B14F-4D97-AF65-F5344CB8AC3E}">
        <p14:creationId xmlns:p14="http://schemas.microsoft.com/office/powerpoint/2010/main" val="3970291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0" r:id="rId5"/>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74625" indent="-174625" algn="l" defTabSz="914400" rtl="0" eaLnBrk="1" latinLnBrk="0" hangingPunct="1">
        <a:spcBef>
          <a:spcPts val="1800"/>
        </a:spcBef>
        <a:buClr>
          <a:schemeClr val="accent2"/>
        </a:buClr>
        <a:buFont typeface="Arial" pitchFamily="34" charset="0"/>
        <a:buChar char="•"/>
        <a:defRPr sz="2400" kern="1200">
          <a:solidFill>
            <a:schemeClr val="tx1"/>
          </a:solidFill>
          <a:latin typeface="+mn-lt"/>
          <a:ea typeface="+mn-ea"/>
          <a:cs typeface="+mn-cs"/>
        </a:defRPr>
      </a:lvl1pPr>
      <a:lvl2pPr marL="688975" indent="-231775"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89025" indent="-174625"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ottom Bar - 50% Tint"/>
          <p:cNvSpPr/>
          <p:nvPr/>
        </p:nvSpPr>
        <p:spPr>
          <a:xfrm>
            <a:off x="0" y="6263640"/>
            <a:ext cx="9144000" cy="594360"/>
          </a:xfrm>
          <a:prstGeom prst="rect">
            <a:avLst/>
          </a:prstGeom>
          <a:solidFill>
            <a:schemeClr val="accent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152400"/>
            <a:ext cx="8018463" cy="1059543"/>
          </a:xfrm>
          <a:prstGeom prst="rect">
            <a:avLst/>
          </a:prstGeom>
        </p:spPr>
        <p:txBody>
          <a:bodyPr vert="horz" lIns="91440" tIns="45720" rIns="91440" bIns="45720" rtlCol="0" anchor="b" anchorCtr="0">
            <a:noAutofit/>
          </a:bodyPr>
          <a:lstStyle/>
          <a:p>
            <a:r>
              <a:rPr lang="en-US" dirty="0" smtClean="0"/>
              <a:t>Click to add title</a:t>
            </a:r>
            <a:endParaRPr lang="en-GB" dirty="0"/>
          </a:p>
        </p:txBody>
      </p:sp>
      <p:sp>
        <p:nvSpPr>
          <p:cNvPr id="3" name="Text Placeholder 2"/>
          <p:cNvSpPr>
            <a:spLocks noGrp="1"/>
          </p:cNvSpPr>
          <p:nvPr>
            <p:ph type="body" idx="1"/>
          </p:nvPr>
        </p:nvSpPr>
        <p:spPr>
          <a:xfrm>
            <a:off x="457200" y="1219200"/>
            <a:ext cx="8491538" cy="4906963"/>
          </a:xfrm>
          <a:prstGeom prst="rect">
            <a:avLst/>
          </a:prstGeom>
        </p:spPr>
        <p:txBody>
          <a:bodyPr vert="horz" lIns="91440" tIns="457200" rIns="91440" bIns="45720" rtlCol="0">
            <a:no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British Library Logo" descr="BLMARK_4 COL_BLRED_18mm.eps"/>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eb Address"/>
          <p:cNvSpPr/>
          <p:nvPr/>
        </p:nvSpPr>
        <p:spPr>
          <a:xfrm>
            <a:off x="45720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kumimoji="0" lang="en-GB" sz="1400" b="0" i="0" u="none" strike="noStrike" kern="1200" cap="none" spc="0" normalizeH="0" baseline="0" noProof="0" dirty="0" smtClean="0">
                <a:ln>
                  <a:noFill/>
                </a:ln>
                <a:solidFill>
                  <a:srgbClr val="414141"/>
                </a:solidFill>
                <a:effectLst/>
                <a:uLnTx/>
                <a:uFillTx/>
                <a:latin typeface="+mn-lt"/>
                <a:ea typeface="+mn-ea"/>
                <a:cs typeface="+mn-cs"/>
              </a:rPr>
              <a:t>www.bl.uk</a:t>
            </a:r>
            <a:endParaRPr lang="en-GB" sz="1400" dirty="0"/>
          </a:p>
        </p:txBody>
      </p:sp>
      <p:sp>
        <p:nvSpPr>
          <p:cNvPr id="15" name="Slide Number"/>
          <p:cNvSpPr/>
          <p:nvPr/>
        </p:nvSpPr>
        <p:spPr>
          <a:xfrm>
            <a:off x="787889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fld id="{2518ED82-C8F3-4500-A401-7F29E3CD818A}" type="slidenum">
              <a:rPr kumimoji="0" lang="en-GB" sz="1200" b="0" i="0" u="none" strike="noStrike" kern="1200" cap="none" spc="0" normalizeH="0" baseline="0" noProof="0" smtClean="0">
                <a:ln>
                  <a:noFill/>
                </a:ln>
                <a:solidFill>
                  <a:srgbClr val="414141"/>
                </a:solidFill>
                <a:effectLst/>
                <a:uLnTx/>
                <a:uFillTx/>
                <a:latin typeface="+mn-lt"/>
                <a:ea typeface="+mn-ea"/>
                <a:cs typeface="+mn-cs"/>
              </a:rPr>
              <a:pPr algn="r"/>
              <a:t>‹#›</a:t>
            </a:fld>
            <a:endParaRPr lang="en-GB" sz="1200" dirty="0"/>
          </a:p>
        </p:txBody>
      </p:sp>
    </p:spTree>
    <p:extLst>
      <p:ext uri="{BB962C8B-B14F-4D97-AF65-F5344CB8AC3E}">
        <p14:creationId xmlns:p14="http://schemas.microsoft.com/office/powerpoint/2010/main" val="30132028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74625" indent="-174625" algn="l" defTabSz="914400" rtl="0" eaLnBrk="1" latinLnBrk="0" hangingPunct="1">
        <a:spcBef>
          <a:spcPts val="1800"/>
        </a:spcBef>
        <a:buClr>
          <a:schemeClr val="accent1"/>
        </a:buClr>
        <a:buFont typeface="Arial" pitchFamily="34" charset="0"/>
        <a:buChar char="•"/>
        <a:defRPr sz="2400" kern="1200">
          <a:solidFill>
            <a:schemeClr val="tx1"/>
          </a:solidFill>
          <a:latin typeface="+mn-lt"/>
          <a:ea typeface="+mn-ea"/>
          <a:cs typeface="+mn-cs"/>
        </a:defRPr>
      </a:lvl1pPr>
      <a:lvl2pPr marL="688975" indent="-231775"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2pPr>
      <a:lvl3pPr marL="1089025" indent="-174625"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ottom Bar - 50% Tint"/>
          <p:cNvSpPr/>
          <p:nvPr/>
        </p:nvSpPr>
        <p:spPr>
          <a:xfrm>
            <a:off x="0" y="6263640"/>
            <a:ext cx="9144000" cy="594360"/>
          </a:xfrm>
          <a:prstGeom prst="rect">
            <a:avLst/>
          </a:pr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152400"/>
            <a:ext cx="8018463" cy="1059543"/>
          </a:xfrm>
          <a:prstGeom prst="rect">
            <a:avLst/>
          </a:prstGeom>
        </p:spPr>
        <p:txBody>
          <a:bodyPr vert="horz" lIns="91440" tIns="45720" rIns="91440" bIns="45720" rtlCol="0" anchor="b" anchorCtr="0">
            <a:noAutofit/>
          </a:bodyPr>
          <a:lstStyle/>
          <a:p>
            <a:r>
              <a:rPr lang="en-US" dirty="0" smtClean="0"/>
              <a:t>Click to add title</a:t>
            </a:r>
            <a:endParaRPr lang="en-GB" dirty="0"/>
          </a:p>
        </p:txBody>
      </p:sp>
      <p:sp>
        <p:nvSpPr>
          <p:cNvPr id="3" name="Text Placeholder 2"/>
          <p:cNvSpPr>
            <a:spLocks noGrp="1"/>
          </p:cNvSpPr>
          <p:nvPr>
            <p:ph type="body" idx="1"/>
          </p:nvPr>
        </p:nvSpPr>
        <p:spPr>
          <a:xfrm>
            <a:off x="457200" y="1219200"/>
            <a:ext cx="8491538" cy="4906963"/>
          </a:xfrm>
          <a:prstGeom prst="rect">
            <a:avLst/>
          </a:prstGeom>
        </p:spPr>
        <p:txBody>
          <a:bodyPr vert="horz" lIns="91440" tIns="457200" rIns="91440" bIns="45720" rtlCol="0">
            <a:no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British Library Logo" descr="BLMARK_4 COL_BLRED_18mm.eps"/>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75663" y="152400"/>
            <a:ext cx="4730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eb Address"/>
          <p:cNvSpPr/>
          <p:nvPr/>
        </p:nvSpPr>
        <p:spPr>
          <a:xfrm>
            <a:off x="45720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kumimoji="0" lang="en-GB" sz="1400" b="0" i="0" u="none" strike="noStrike" kern="1200" cap="none" spc="0" normalizeH="0" baseline="0" noProof="0" dirty="0" smtClean="0">
                <a:ln>
                  <a:noFill/>
                </a:ln>
                <a:solidFill>
                  <a:srgbClr val="414141"/>
                </a:solidFill>
                <a:effectLst/>
                <a:uLnTx/>
                <a:uFillTx/>
                <a:latin typeface="+mn-lt"/>
                <a:ea typeface="+mn-ea"/>
                <a:cs typeface="+mn-cs"/>
              </a:rPr>
              <a:t>www.bl.uk</a:t>
            </a:r>
            <a:endParaRPr lang="en-GB" sz="1400" dirty="0"/>
          </a:p>
        </p:txBody>
      </p:sp>
      <p:sp>
        <p:nvSpPr>
          <p:cNvPr id="15" name="Slide Number"/>
          <p:cNvSpPr/>
          <p:nvPr/>
        </p:nvSpPr>
        <p:spPr>
          <a:xfrm>
            <a:off x="7878890" y="6349365"/>
            <a:ext cx="1069848"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fld id="{2518ED82-C8F3-4500-A401-7F29E3CD818A}" type="slidenum">
              <a:rPr kumimoji="0" lang="en-GB" sz="1200" b="0" i="0" u="none" strike="noStrike" kern="1200" cap="none" spc="0" normalizeH="0" baseline="0" noProof="0" smtClean="0">
                <a:ln>
                  <a:noFill/>
                </a:ln>
                <a:solidFill>
                  <a:srgbClr val="414141"/>
                </a:solidFill>
                <a:effectLst/>
                <a:uLnTx/>
                <a:uFillTx/>
                <a:latin typeface="+mn-lt"/>
                <a:ea typeface="+mn-ea"/>
                <a:cs typeface="+mn-cs"/>
              </a:rPr>
              <a:pPr algn="r"/>
              <a:t>‹#›</a:t>
            </a:fld>
            <a:endParaRPr lang="en-GB" sz="1200" dirty="0"/>
          </a:p>
        </p:txBody>
      </p:sp>
    </p:spTree>
    <p:extLst>
      <p:ext uri="{BB962C8B-B14F-4D97-AF65-F5344CB8AC3E}">
        <p14:creationId xmlns:p14="http://schemas.microsoft.com/office/powerpoint/2010/main" val="17252386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74625" indent="-174625" algn="l" defTabSz="914400" rtl="0" eaLnBrk="1" latinLnBrk="0" hangingPunct="1">
        <a:spcBef>
          <a:spcPts val="1800"/>
        </a:spcBef>
        <a:buClr>
          <a:schemeClr val="accent3"/>
        </a:buClr>
        <a:buFont typeface="Arial" pitchFamily="34" charset="0"/>
        <a:buChar char="•"/>
        <a:defRPr sz="2400" kern="1200">
          <a:solidFill>
            <a:schemeClr val="tx1"/>
          </a:solidFill>
          <a:latin typeface="+mn-lt"/>
          <a:ea typeface="+mn-ea"/>
          <a:cs typeface="+mn-cs"/>
        </a:defRPr>
      </a:lvl1pPr>
      <a:lvl2pPr marL="688975" indent="-231775" algn="l" defTabSz="914400" rtl="0" eaLnBrk="1" latinLnBrk="0" hangingPunct="1">
        <a:spcBef>
          <a:spcPct val="20000"/>
        </a:spcBef>
        <a:buClr>
          <a:schemeClr val="accent3"/>
        </a:buClr>
        <a:buFont typeface="Arial" pitchFamily="34" charset="0"/>
        <a:buChar char="–"/>
        <a:defRPr sz="2200" kern="1200">
          <a:solidFill>
            <a:schemeClr val="tx1"/>
          </a:solidFill>
          <a:latin typeface="+mn-lt"/>
          <a:ea typeface="+mn-ea"/>
          <a:cs typeface="+mn-cs"/>
        </a:defRPr>
      </a:lvl2pPr>
      <a:lvl3pPr marL="1089025" indent="-174625" algn="l" defTabSz="914400" rtl="0" eaLnBrk="1" latinLnBrk="0" hangingPunct="1">
        <a:spcBef>
          <a:spcPct val="20000"/>
        </a:spcBef>
        <a:buClr>
          <a:schemeClr val="accent3"/>
        </a:buClr>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Clr>
          <a:schemeClr val="accent3"/>
        </a:buClr>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pPr algn="r" eaLnBrk="1" hangingPunct="1"/>
            <a:r>
              <a:rPr lang="en-GB" b="1" dirty="0" smtClean="0">
                <a:solidFill>
                  <a:srgbClr val="CC9900"/>
                </a:solidFill>
                <a:latin typeface="Calibri" pitchFamily="34" charset="0"/>
              </a:rPr>
              <a:t>Pin the tail on the donkey</a:t>
            </a:r>
            <a:endParaRPr lang="en-US" b="1" dirty="0" smtClean="0">
              <a:solidFill>
                <a:srgbClr val="CC9900"/>
              </a:solidFill>
              <a:latin typeface="Calibri" pitchFamily="34" charset="0"/>
            </a:endParaRPr>
          </a:p>
        </p:txBody>
      </p:sp>
      <p:pic>
        <p:nvPicPr>
          <p:cNvPr id="82946" name="Picture 5" descr="donkey (by coscurro at ww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341438"/>
            <a:ext cx="6408738" cy="480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636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5" name="Picture 2" descr="tillett bibliogrpahic relationships 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754023"/>
            <a:ext cx="9226148" cy="610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627784" y="0"/>
            <a:ext cx="3625736" cy="369332"/>
          </a:xfrm>
          <a:prstGeom prst="rect">
            <a:avLst/>
          </a:prstGeom>
        </p:spPr>
        <p:txBody>
          <a:bodyPr wrap="none">
            <a:spAutoFit/>
          </a:bodyPr>
          <a:lstStyle/>
          <a:p>
            <a:r>
              <a:rPr lang="en-GB" dirty="0" err="1"/>
              <a:t>Tillett</a:t>
            </a:r>
            <a:r>
              <a:rPr lang="en-GB" dirty="0"/>
              <a:t>: Bibliographic Relationships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150" y="125373"/>
            <a:ext cx="14287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0056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4"/>
          <p:cNvSpPr>
            <a:spLocks noGrp="1" noChangeArrowheads="1"/>
          </p:cNvSpPr>
          <p:nvPr>
            <p:ph type="title"/>
          </p:nvPr>
        </p:nvSpPr>
        <p:spPr/>
        <p:txBody>
          <a:bodyPr/>
          <a:lstStyle/>
          <a:p>
            <a:pPr eaLnBrk="1" hangingPunct="1"/>
            <a:r>
              <a:rPr lang="en-GB" smtClean="0"/>
              <a:t>Pin the tail</a:t>
            </a:r>
          </a:p>
        </p:txBody>
      </p:sp>
      <p:pic>
        <p:nvPicPr>
          <p:cNvPr id="84994" name="Picture 5" descr="tillett bibliogrpahic relationships pin the t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1438"/>
            <a:ext cx="9901238" cy="792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82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7" name="Picture 137" descr="tillett bibliogrpahic relationships bla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7338"/>
            <a:ext cx="9144000"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8" name="Rectangle 138"/>
          <p:cNvSpPr>
            <a:spLocks noGrp="1" noChangeArrowheads="1"/>
          </p:cNvSpPr>
          <p:nvPr>
            <p:ph type="title"/>
          </p:nvPr>
        </p:nvSpPr>
        <p:spPr/>
        <p:txBody>
          <a:bodyPr/>
          <a:lstStyle/>
          <a:p>
            <a:pPr eaLnBrk="1" hangingPunct="1"/>
            <a:r>
              <a:rPr lang="en-GB" sz="4000" dirty="0" err="1" smtClean="0"/>
              <a:t>Tillett</a:t>
            </a:r>
            <a:r>
              <a:rPr lang="en-GB" sz="4000" dirty="0" smtClean="0"/>
              <a:t>: Bibliographic Relationships</a:t>
            </a:r>
          </a:p>
        </p:txBody>
      </p:sp>
    </p:spTree>
    <p:extLst>
      <p:ext uri="{BB962C8B-B14F-4D97-AF65-F5344CB8AC3E}">
        <p14:creationId xmlns:p14="http://schemas.microsoft.com/office/powerpoint/2010/main" val="1894383802"/>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a13a1cea625e35eb595b22bd03d01ed654e59"/>
  <p:tag name="ISPRING_RESOURCE_PATHS_HASH_2" val="977778f939a2942834f6e3b33e279431cca624e5"/>
</p:tagLst>
</file>

<file path=ppt/theme/theme1.xml><?xml version="1.0" encoding="utf-8"?>
<a:theme xmlns:a="http://schemas.openxmlformats.org/drawingml/2006/main" name="Blank">
  <a:themeElements>
    <a:clrScheme name="BRL-01">
      <a:dk1>
        <a:srgbClr val="414141"/>
      </a:dk1>
      <a:lt1>
        <a:sysClr val="window" lastClr="FFFFFF"/>
      </a:lt1>
      <a:dk2>
        <a:srgbClr val="000000"/>
      </a:dk2>
      <a:lt2>
        <a:srgbClr val="D3D3D3"/>
      </a:lt2>
      <a:accent1>
        <a:srgbClr val="CBDB2A"/>
      </a:accent1>
      <a:accent2>
        <a:srgbClr val="00B3C9"/>
      </a:accent2>
      <a:accent3>
        <a:srgbClr val="803F92"/>
      </a:accent3>
      <a:accent4>
        <a:srgbClr val="FAA61A"/>
      </a:accent4>
      <a:accent5>
        <a:srgbClr val="41AD49"/>
      </a:accent5>
      <a:accent6>
        <a:srgbClr val="E1058C"/>
      </a:accent6>
      <a:hlink>
        <a:srgbClr val="959595"/>
      </a:hlink>
      <a:folHlink>
        <a:srgbClr val="E31B2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3C9"/>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ime">
  <a:themeElements>
    <a:clrScheme name="BRL-01">
      <a:dk1>
        <a:srgbClr val="414141"/>
      </a:dk1>
      <a:lt1>
        <a:sysClr val="window" lastClr="FFFFFF"/>
      </a:lt1>
      <a:dk2>
        <a:srgbClr val="000000"/>
      </a:dk2>
      <a:lt2>
        <a:srgbClr val="D3D3D3"/>
      </a:lt2>
      <a:accent1>
        <a:srgbClr val="CBDB2A"/>
      </a:accent1>
      <a:accent2>
        <a:srgbClr val="00B3C9"/>
      </a:accent2>
      <a:accent3>
        <a:srgbClr val="803F92"/>
      </a:accent3>
      <a:accent4>
        <a:srgbClr val="FAA61A"/>
      </a:accent4>
      <a:accent5>
        <a:srgbClr val="41AD49"/>
      </a:accent5>
      <a:accent6>
        <a:srgbClr val="E1058C"/>
      </a:accent6>
      <a:hlink>
        <a:srgbClr val="959595"/>
      </a:hlink>
      <a:folHlink>
        <a:srgbClr val="E31B2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3C9"/>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Purple">
  <a:themeElements>
    <a:clrScheme name="BRL-01">
      <a:dk1>
        <a:srgbClr val="414141"/>
      </a:dk1>
      <a:lt1>
        <a:sysClr val="window" lastClr="FFFFFF"/>
      </a:lt1>
      <a:dk2>
        <a:srgbClr val="000000"/>
      </a:dk2>
      <a:lt2>
        <a:srgbClr val="D3D3D3"/>
      </a:lt2>
      <a:accent1>
        <a:srgbClr val="CBDB2A"/>
      </a:accent1>
      <a:accent2>
        <a:srgbClr val="00B3C9"/>
      </a:accent2>
      <a:accent3>
        <a:srgbClr val="803F92"/>
      </a:accent3>
      <a:accent4>
        <a:srgbClr val="FAA61A"/>
      </a:accent4>
      <a:accent5>
        <a:srgbClr val="41AD49"/>
      </a:accent5>
      <a:accent6>
        <a:srgbClr val="E1058C"/>
      </a:accent6>
      <a:hlink>
        <a:srgbClr val="959595"/>
      </a:hlink>
      <a:folHlink>
        <a:srgbClr val="E31B2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3C9"/>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TotalTime>
  <Words>327</Words>
  <Application>Microsoft Office PowerPoint</Application>
  <PresentationFormat>On-screen Show (4:3)</PresentationFormat>
  <Paragraphs>15</Paragraphs>
  <Slides>4</Slides>
  <Notes>2</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Blank</vt:lpstr>
      <vt:lpstr>Lime</vt:lpstr>
      <vt:lpstr>Purple</vt:lpstr>
      <vt:lpstr>Pin the tail on the donkey</vt:lpstr>
      <vt:lpstr>PowerPoint Presentation</vt:lpstr>
      <vt:lpstr>Pin the tail</vt:lpstr>
      <vt:lpstr>Tillett: Bibliographic Relationships</vt:lpstr>
    </vt:vector>
  </TitlesOfParts>
  <Company>The British Library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 the tail on the donkey</dc:title>
  <dc:creator>Danskin, Alan</dc:creator>
  <cp:lastModifiedBy>Magnhildur Magnúsdóttir</cp:lastModifiedBy>
  <cp:revision>2</cp:revision>
  <cp:lastPrinted>2013-02-16T14:33:51Z</cp:lastPrinted>
  <dcterms:created xsi:type="dcterms:W3CDTF">2015-05-19T14:08:33Z</dcterms:created>
  <dcterms:modified xsi:type="dcterms:W3CDTF">2015-06-04T15:05:11Z</dcterms:modified>
</cp:coreProperties>
</file>